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3"/>
    <p:sldMasterId id="2147484431" r:id="rId4"/>
    <p:sldMasterId id="2147484417" r:id="rId5"/>
  </p:sldMasterIdLst>
  <p:notesMasterIdLst>
    <p:notesMasterId r:id="rId24"/>
  </p:notesMasterIdLst>
  <p:handoutMasterIdLst>
    <p:handoutMasterId r:id="rId25"/>
  </p:handoutMasterIdLst>
  <p:sldIdLst>
    <p:sldId id="1135" r:id="rId6"/>
    <p:sldId id="1149" r:id="rId7"/>
    <p:sldId id="1145" r:id="rId8"/>
    <p:sldId id="1138" r:id="rId9"/>
    <p:sldId id="1139" r:id="rId10"/>
    <p:sldId id="1147" r:id="rId11"/>
    <p:sldId id="1154" r:id="rId12"/>
    <p:sldId id="1152" r:id="rId13"/>
    <p:sldId id="1141" r:id="rId14"/>
    <p:sldId id="1140" r:id="rId15"/>
    <p:sldId id="1144" r:id="rId16"/>
    <p:sldId id="1123" r:id="rId17"/>
    <p:sldId id="1127" r:id="rId18"/>
    <p:sldId id="1121" r:id="rId19"/>
    <p:sldId id="1156" r:id="rId20"/>
    <p:sldId id="1150" r:id="rId21"/>
    <p:sldId id="1050" r:id="rId22"/>
    <p:sldId id="1153" r:id="rId23"/>
  </p:sldIdLst>
  <p:sldSz cx="9144000" cy="6858000" type="letter"/>
  <p:notesSz cx="7102475" cy="93884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 userDrawn="1">
          <p15:clr>
            <a:srgbClr val="A4A3A4"/>
          </p15:clr>
        </p15:guide>
        <p15:guide id="2" pos="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200"/>
    <a:srgbClr val="F66400"/>
    <a:srgbClr val="CCECFF"/>
    <a:srgbClr val="FF8001"/>
    <a:srgbClr val="0033CC"/>
    <a:srgbClr val="A2A2A2"/>
    <a:srgbClr val="D9F1FF"/>
    <a:srgbClr val="CCFFFF"/>
    <a:srgbClr val="CFF513"/>
    <a:srgbClr val="FDF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861CE-B699-42EF-A956-27DF90F7F3FE}" v="2" dt="2023-03-22T15:22:09.266"/>
    <p1510:client id="{E2A3361E-2E42-45C4-9D24-362CBBCD9F40}" v="3" dt="2023-03-22T14:55:13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0" y="33"/>
      </p:cViewPr>
      <p:guideLst>
        <p:guide orient="horz" pos="984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79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t" anchorCtr="0" compatLnSpc="1">
            <a:prstTxWarp prst="textNoShape">
              <a:avLst/>
            </a:prstTxWarp>
          </a:bodyPr>
          <a:lstStyle>
            <a:lvl1pPr defTabSz="92225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867" y="0"/>
            <a:ext cx="3076979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t" anchorCtr="0" compatLnSpc="1">
            <a:prstTxWarp prst="textNoShape">
              <a:avLst/>
            </a:prstTxWarp>
          </a:bodyPr>
          <a:lstStyle>
            <a:lvl1pPr algn="r" defTabSz="92225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271"/>
            <a:ext cx="3076979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b" anchorCtr="0" compatLnSpc="1">
            <a:prstTxWarp prst="textNoShape">
              <a:avLst/>
            </a:prstTxWarp>
          </a:bodyPr>
          <a:lstStyle>
            <a:lvl1pPr defTabSz="92225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67" y="8917271"/>
            <a:ext cx="3076979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b" anchorCtr="0" compatLnSpc="1">
            <a:prstTxWarp prst="textNoShape">
              <a:avLst/>
            </a:prstTxWarp>
          </a:bodyPr>
          <a:lstStyle>
            <a:lvl1pPr algn="r" defTabSz="922259" eaLnBrk="1" hangingPunct="1">
              <a:defRPr sz="1200"/>
            </a:lvl1pPr>
          </a:lstStyle>
          <a:p>
            <a:pPr>
              <a:defRPr/>
            </a:pPr>
            <a:fld id="{10BC07D4-7BED-4C61-A406-3F183A8AA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390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79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t" anchorCtr="0" compatLnSpc="1">
            <a:prstTxWarp prst="textNoShape">
              <a:avLst/>
            </a:prstTxWarp>
          </a:bodyPr>
          <a:lstStyle>
            <a:lvl1pPr defTabSz="94174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67" y="0"/>
            <a:ext cx="3076979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t" anchorCtr="0" compatLnSpc="1">
            <a:prstTxWarp prst="textNoShape">
              <a:avLst/>
            </a:prstTxWarp>
          </a:bodyPr>
          <a:lstStyle>
            <a:lvl1pPr algn="r" defTabSz="94174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4237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4" y="4457826"/>
            <a:ext cx="5681328" cy="42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271"/>
            <a:ext cx="3076979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b" anchorCtr="0" compatLnSpc="1">
            <a:prstTxWarp prst="textNoShape">
              <a:avLst/>
            </a:prstTxWarp>
          </a:bodyPr>
          <a:lstStyle>
            <a:lvl1pPr defTabSz="94174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67" y="8917271"/>
            <a:ext cx="3076979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b" anchorCtr="0" compatLnSpc="1">
            <a:prstTxWarp prst="textNoShape">
              <a:avLst/>
            </a:prstTxWarp>
          </a:bodyPr>
          <a:lstStyle>
            <a:lvl1pPr algn="r" defTabSz="941743" eaLnBrk="1" hangingPunct="1">
              <a:defRPr sz="1200"/>
            </a:lvl1pPr>
          </a:lstStyle>
          <a:p>
            <a:pPr>
              <a:defRPr/>
            </a:pPr>
            <a:fld id="{F3088E14-3DC7-484E-BADF-98E4913B9D1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45769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088E14-3DC7-484E-BADF-98E4913B9D17}" type="slidenum">
              <a:rPr lang="de-DE" altLang="en-US" smtClean="0"/>
              <a:pPr>
                <a:defRPr/>
              </a:pPr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7981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088E14-3DC7-484E-BADF-98E4913B9D17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9398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088E14-3DC7-484E-BADF-98E4913B9D17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0574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088E14-3DC7-484E-BADF-98E4913B9D17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604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088E14-3DC7-484E-BADF-98E4913B9D17}" type="slidenum">
              <a:rPr lang="de-DE" altLang="en-US" smtClean="0"/>
              <a:pPr>
                <a:defRPr/>
              </a:pPr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312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play in presentation mode</a:t>
            </a:r>
            <a:endParaRPr lang="en-US" sz="1100" b="0" i="0" kern="1200">
              <a:solidFill>
                <a:schemeClr val="tx1"/>
              </a:solidFill>
              <a:effectLst/>
              <a:latin typeface="IntelOne Display Regular" panose="020B0503020203020204" pitchFamily="34" charset="77"/>
              <a:ea typeface="+mn-ea"/>
              <a:cs typeface="+mn-cs"/>
              <a:sym typeface="Helvetica Neue"/>
            </a:endParaRPr>
          </a:p>
          <a:p>
            <a:endParaRPr lang="en-US"/>
          </a:p>
          <a:p>
            <a:pPr algn="l" defTabSz="228600" rtl="0" latinLnBrk="0">
              <a:lnSpc>
                <a:spcPct val="117999"/>
              </a:lnSpc>
            </a:pP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65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088E14-3DC7-484E-BADF-98E4913B9D17}" type="slidenum">
              <a:rPr lang="de-DE" altLang="en-US" smtClean="0"/>
              <a:pPr>
                <a:defRPr/>
              </a:pPr>
              <a:t>16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4730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0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05BA89-47E1-4E85-A3FC-A1B541E4E4DB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0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0563"/>
            <a:ext cx="4602162" cy="34512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1975"/>
            <a:ext cx="5530850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7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9313" y="4359275"/>
            <a:ext cx="7443787" cy="1470025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28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5F63-2525-9306-BE9A-6D70E37B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8DBD7-F218-C7FC-DB97-28117913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4948F-5ECD-836C-2890-928CC9F99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2C730-8329-F928-A89A-69CEB0AF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A1A5-7D83-4E44-A7C8-045C83D9AA5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21F47-4D74-E349-D61F-2AA02C1A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206F0-C7BB-B9A7-027E-332CA431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8F58-42F0-4F2F-AF2F-87D69E80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36A4-1E01-6767-C366-E1112081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1E0B0-A78C-E045-03D2-84B5DAAE7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2645D-ADD3-ED15-EB95-10D09072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4E5D3-527C-0AFE-6484-1B0FD57E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A1A5-7D83-4E44-A7C8-045C83D9AA5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BD59-9E7B-43D9-7456-4E84C2BB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C87EE-3002-5531-17A0-A1A84EF3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8F58-42F0-4F2F-AF2F-87D69E80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4C29-8B88-5360-66BC-6D857A53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35D58-3013-3423-AB1F-A993E3794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31742-5634-7304-DA89-FCA68E3A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A1A5-7D83-4E44-A7C8-045C83D9AA5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D4D3-3931-B63D-10C6-E1B5467F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21CA9-DC1E-D6DC-7875-1B26E6ED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8F58-42F0-4F2F-AF2F-87D69E80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0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38AE2-1D69-6C24-A058-E0F99F5AE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81838-6B11-3C35-3F3B-33817A14E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55B72-C2C9-0140-D755-0E695F45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A1A5-7D83-4E44-A7C8-045C83D9AA5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4CC18-25B6-B5FA-02DF-2A1207F9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E7013-2C3D-6644-A7C4-F61C48B4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8F58-42F0-4F2F-AF2F-87D69E80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5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F8D1-6A13-6AA1-BD73-76667D0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3D5B7-D986-9CA3-17D8-3FF59DD31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45AD-E213-FD43-2B36-03C54AD2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A8A07-1F3C-670A-2307-852E2276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B2ABE-589A-4714-EA46-47A1CA90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CBC3-6FB4-2642-868A-0523B29C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87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75D1-3AC5-EEE5-B8B5-90A115B6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7C22B-9177-7233-6D5C-C03D67F7E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529B0-57F6-9132-6F36-E32EA1D8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4FE0-9B3C-4469-8355-5BF1E7E312C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209CE-AF34-25BE-6641-42F7167A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F7891-5B89-92A8-E507-8970D1FC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410-91CA-4B8D-980E-AB73C3D0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B18B-6E60-F1E4-802D-A463ED24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317B5-5FA9-F982-25AF-73A8C18AA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2BDF-E78C-8B64-C0BB-4A68B9C02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DCEC2-68F7-120D-3687-27E86E6F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8EDB4-7BE4-AC7B-A9A0-F75DAE03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CBC3-6FB4-2642-868A-0523B29C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1882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BC1B-2B1F-9E15-409C-9D5B208D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E3D9-A58D-0C4B-ABA0-53507F7E7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9D8DA-195A-3EAD-79A7-605944A22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C3EF1-9DBA-902E-8F3A-B305DB4B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01407-4039-0F56-68FD-884860E3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7E11E-95AD-483F-E022-04E7B1AF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CBC3-6FB4-2642-868A-0523B29C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21100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65D6-42BB-0C4F-6354-FF2A6F97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CE9A9-ADD2-FBE6-8689-390FE598F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52B70-5CC4-0C53-23C5-4A542FFCB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E7A00-CA57-A8AB-0F4A-C4BE359FD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5DF37-4D74-2745-A6CD-87BC27397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601D4-D9BA-5DDF-F8BD-D99F2A8FB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EE94C-C511-D783-857B-2F104903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01741E-92E6-BFD8-EF06-11D3614C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CBC3-6FB4-2642-868A-0523B29C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573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33374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8001"/>
              </a:buClr>
              <a:defRPr/>
            </a:lvl1pPr>
            <a:lvl2pPr>
              <a:buClr>
                <a:srgbClr val="FF8001"/>
              </a:buClr>
              <a:defRPr/>
            </a:lvl2pPr>
            <a:lvl3pPr>
              <a:buClr>
                <a:srgbClr val="FF8001"/>
              </a:buClr>
              <a:defRPr/>
            </a:lvl3pPr>
            <a:lvl4pPr>
              <a:buClr>
                <a:srgbClr val="FF8001"/>
              </a:buClr>
              <a:defRPr/>
            </a:lvl4pPr>
            <a:lvl5pPr>
              <a:buClr>
                <a:srgbClr val="FF800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DEBA-7EDA-4B9C-80DF-9BF433C3B198}" type="slidenum">
              <a:rPr lang="de-DE" altLang="en-US"/>
              <a:pPr>
                <a:defRPr/>
              </a:pPr>
              <a:t>‹#›</a:t>
            </a:fld>
            <a:r>
              <a:rPr lang="de-DE" altLang="en-US"/>
              <a:t> /  Oct 26, 2017</a:t>
            </a:r>
          </a:p>
        </p:txBody>
      </p:sp>
    </p:spTree>
    <p:extLst>
      <p:ext uri="{BB962C8B-B14F-4D97-AF65-F5344CB8AC3E}">
        <p14:creationId xmlns:p14="http://schemas.microsoft.com/office/powerpoint/2010/main" val="789991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CD555-BA59-0EDB-E372-CBCD7814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47A1F-AF1D-FE49-2C9F-7E3FC4D6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F47F4-E1D4-0469-91B9-3027DEA7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CBC3-6FB4-2642-868A-0523B29C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16667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E6C6-7327-6EA9-2416-9C137C7A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F97D-2F5F-8829-11C0-E8D1DADC0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B789B-A432-78B9-8BF3-582DDB7CE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959D8-3EE6-F93D-0403-E99A89D8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0FF4B-6B37-1204-7FC6-3A7787C9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6D18F-6A3A-9606-A05A-2CE6E4BC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CBC3-6FB4-2642-868A-0523B29C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80777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4E4D-920E-1B4D-FA3E-F3168C49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51503-5E34-00B3-C8EF-24ABA2E04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332FE-6822-584A-B98E-EA5F41C0F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90050-0729-97F3-F039-C8EFF110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E300C-1401-4C7E-72F5-981C2BB8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7154F-EF7C-0654-7BA8-9B4DB3F7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CBC3-6FB4-2642-868A-0523B29C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2524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368F-36BC-E964-4819-22B85656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110DD-D24D-0E24-A9DD-BA41A278B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FC282-477A-A301-43E8-96E32F33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E457B-4C59-6737-B0B5-EDEDF470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6C7-A486-848E-1C33-00F3EAB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CBC3-6FB4-2642-868A-0523B29C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41531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7B00F-5A7F-D719-8DFF-59A09BDE8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D21AA-9A69-A30A-4655-17467D238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76EF6-6D07-515C-C56D-B38F9635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A2274-136D-418B-A00B-22C4137D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A4A98-AE5F-7A93-39FC-75641F92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CBC3-6FB4-2642-868A-0523B29C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01922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18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9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34651" y="0"/>
            <a:ext cx="2777924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76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2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107341" y="0"/>
            <a:ext cx="2306231" cy="6858000"/>
          </a:xfrm>
          <a:custGeom>
            <a:avLst/>
            <a:gdLst>
              <a:gd name="connsiteX0" fmla="*/ 0 w 3074974"/>
              <a:gd name="connsiteY0" fmla="*/ 0 h 6858000"/>
              <a:gd name="connsiteX1" fmla="*/ 3074974 w 3074974"/>
              <a:gd name="connsiteY1" fmla="*/ 0 h 6858000"/>
              <a:gd name="connsiteX2" fmla="*/ 3074974 w 3074974"/>
              <a:gd name="connsiteY2" fmla="*/ 6858000 h 6858000"/>
              <a:gd name="connsiteX3" fmla="*/ 0 w 30749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974" h="6858000">
                <a:moveTo>
                  <a:pt x="0" y="0"/>
                </a:moveTo>
                <a:lnTo>
                  <a:pt x="3074974" y="0"/>
                </a:lnTo>
                <a:lnTo>
                  <a:pt x="307497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5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5754-5152-C2D5-5362-8BC8C8D93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CE46C-64C2-5535-303D-7713F378B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1A60-150D-B074-53BD-F72AA21E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A1A5-7D83-4E44-A7C8-045C83D9AA5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4CBA5-3D70-3773-2281-C307C3CF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F3F75-D7E8-2B33-34B1-65BD0521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8F58-42F0-4F2F-AF2F-87D69E80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19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1" cy="6858000"/>
          </a:xfrm>
          <a:custGeom>
            <a:avLst/>
            <a:gdLst>
              <a:gd name="connsiteX0" fmla="*/ 0 w 6096001"/>
              <a:gd name="connsiteY0" fmla="*/ 0 h 6858000"/>
              <a:gd name="connsiteX1" fmla="*/ 3550597 w 6096001"/>
              <a:gd name="connsiteY1" fmla="*/ 0 h 6858000"/>
              <a:gd name="connsiteX2" fmla="*/ 6096001 w 6096001"/>
              <a:gd name="connsiteY2" fmla="*/ 2545402 h 6858000"/>
              <a:gd name="connsiteX3" fmla="*/ 6096001 w 6096001"/>
              <a:gd name="connsiteY3" fmla="*/ 6858000 h 6858000"/>
              <a:gd name="connsiteX4" fmla="*/ 5272393 w 6096001"/>
              <a:gd name="connsiteY4" fmla="*/ 6858000 h 6858000"/>
              <a:gd name="connsiteX5" fmla="*/ 0 w 6096001"/>
              <a:gd name="connsiteY5" fmla="*/ 15856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3550597" y="0"/>
                </a:lnTo>
                <a:lnTo>
                  <a:pt x="6096001" y="2545402"/>
                </a:lnTo>
                <a:lnTo>
                  <a:pt x="6096001" y="6858000"/>
                </a:lnTo>
                <a:lnTo>
                  <a:pt x="5272393" y="6858000"/>
                </a:lnTo>
                <a:lnTo>
                  <a:pt x="0" y="15856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2662946" y="-1"/>
            <a:ext cx="1909053" cy="2545402"/>
          </a:xfrm>
          <a:custGeom>
            <a:avLst/>
            <a:gdLst>
              <a:gd name="connsiteX0" fmla="*/ 0 w 2545404"/>
              <a:gd name="connsiteY0" fmla="*/ 0 h 2545402"/>
              <a:gd name="connsiteX1" fmla="*/ 2545404 w 2545404"/>
              <a:gd name="connsiteY1" fmla="*/ 0 h 2545402"/>
              <a:gd name="connsiteX2" fmla="*/ 2545404 w 2545404"/>
              <a:gd name="connsiteY2" fmla="*/ 2545402 h 25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5404" h="2545402">
                <a:moveTo>
                  <a:pt x="0" y="0"/>
                </a:moveTo>
                <a:lnTo>
                  <a:pt x="2545404" y="0"/>
                </a:lnTo>
                <a:lnTo>
                  <a:pt x="2545404" y="25454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0" y="1585611"/>
            <a:ext cx="3954295" cy="5272391"/>
          </a:xfrm>
          <a:custGeom>
            <a:avLst/>
            <a:gdLst>
              <a:gd name="connsiteX0" fmla="*/ 0 w 5272393"/>
              <a:gd name="connsiteY0" fmla="*/ 0 h 5272391"/>
              <a:gd name="connsiteX1" fmla="*/ 5272393 w 5272393"/>
              <a:gd name="connsiteY1" fmla="*/ 5272391 h 5272391"/>
              <a:gd name="connsiteX2" fmla="*/ 0 w 5272393"/>
              <a:gd name="connsiteY2" fmla="*/ 5272391 h 527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2393" h="5272391">
                <a:moveTo>
                  <a:pt x="0" y="0"/>
                </a:moveTo>
                <a:lnTo>
                  <a:pt x="5272393" y="5272391"/>
                </a:lnTo>
                <a:lnTo>
                  <a:pt x="0" y="52723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6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903220" y="0"/>
            <a:ext cx="3120390" cy="3429000"/>
          </a:xfrm>
          <a:custGeom>
            <a:avLst/>
            <a:gdLst>
              <a:gd name="connsiteX0" fmla="*/ 0 w 4160520"/>
              <a:gd name="connsiteY0" fmla="*/ 0 h 3429000"/>
              <a:gd name="connsiteX1" fmla="*/ 4160520 w 4160520"/>
              <a:gd name="connsiteY1" fmla="*/ 0 h 3429000"/>
              <a:gd name="connsiteX2" fmla="*/ 4160520 w 4160520"/>
              <a:gd name="connsiteY2" fmla="*/ 3429000 h 3429000"/>
              <a:gd name="connsiteX3" fmla="*/ 0 w 416052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3429000">
                <a:moveTo>
                  <a:pt x="0" y="0"/>
                </a:moveTo>
                <a:lnTo>
                  <a:pt x="4160520" y="0"/>
                </a:lnTo>
                <a:lnTo>
                  <a:pt x="416052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2903220" y="3429000"/>
            <a:ext cx="3120390" cy="3429000"/>
          </a:xfrm>
          <a:custGeom>
            <a:avLst/>
            <a:gdLst>
              <a:gd name="connsiteX0" fmla="*/ 0 w 4160520"/>
              <a:gd name="connsiteY0" fmla="*/ 0 h 3429000"/>
              <a:gd name="connsiteX1" fmla="*/ 4160520 w 4160520"/>
              <a:gd name="connsiteY1" fmla="*/ 0 h 3429000"/>
              <a:gd name="connsiteX2" fmla="*/ 4160520 w 4160520"/>
              <a:gd name="connsiteY2" fmla="*/ 3429000 h 3429000"/>
              <a:gd name="connsiteX3" fmla="*/ 0 w 416052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3429000">
                <a:moveTo>
                  <a:pt x="0" y="0"/>
                </a:moveTo>
                <a:lnTo>
                  <a:pt x="4160520" y="0"/>
                </a:lnTo>
                <a:lnTo>
                  <a:pt x="416052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023610" y="0"/>
            <a:ext cx="3120390" cy="3429000"/>
          </a:xfrm>
          <a:custGeom>
            <a:avLst/>
            <a:gdLst>
              <a:gd name="connsiteX0" fmla="*/ 0 w 4160520"/>
              <a:gd name="connsiteY0" fmla="*/ 0 h 3429000"/>
              <a:gd name="connsiteX1" fmla="*/ 4160520 w 4160520"/>
              <a:gd name="connsiteY1" fmla="*/ 0 h 3429000"/>
              <a:gd name="connsiteX2" fmla="*/ 4160520 w 4160520"/>
              <a:gd name="connsiteY2" fmla="*/ 3429000 h 3429000"/>
              <a:gd name="connsiteX3" fmla="*/ 0 w 416052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3429000">
                <a:moveTo>
                  <a:pt x="0" y="0"/>
                </a:moveTo>
                <a:lnTo>
                  <a:pt x="4160520" y="0"/>
                </a:lnTo>
                <a:lnTo>
                  <a:pt x="416052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023610" y="3429000"/>
            <a:ext cx="3120390" cy="3429000"/>
          </a:xfrm>
          <a:custGeom>
            <a:avLst/>
            <a:gdLst>
              <a:gd name="connsiteX0" fmla="*/ 0 w 4160520"/>
              <a:gd name="connsiteY0" fmla="*/ 0 h 3429000"/>
              <a:gd name="connsiteX1" fmla="*/ 4160520 w 4160520"/>
              <a:gd name="connsiteY1" fmla="*/ 0 h 3429000"/>
              <a:gd name="connsiteX2" fmla="*/ 4160520 w 4160520"/>
              <a:gd name="connsiteY2" fmla="*/ 3429000 h 3429000"/>
              <a:gd name="connsiteX3" fmla="*/ 0 w 416052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3429000">
                <a:moveTo>
                  <a:pt x="0" y="0"/>
                </a:moveTo>
                <a:lnTo>
                  <a:pt x="4160520" y="0"/>
                </a:lnTo>
                <a:lnTo>
                  <a:pt x="416052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3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013277" y="1807030"/>
            <a:ext cx="2580173" cy="5050971"/>
          </a:xfrm>
          <a:custGeom>
            <a:avLst/>
            <a:gdLst>
              <a:gd name="connsiteX0" fmla="*/ 0 w 3440230"/>
              <a:gd name="connsiteY0" fmla="*/ 0 h 5050971"/>
              <a:gd name="connsiteX1" fmla="*/ 3440230 w 3440230"/>
              <a:gd name="connsiteY1" fmla="*/ 0 h 5050971"/>
              <a:gd name="connsiteX2" fmla="*/ 3440230 w 3440230"/>
              <a:gd name="connsiteY2" fmla="*/ 5050971 h 5050971"/>
              <a:gd name="connsiteX3" fmla="*/ 0 w 3440230"/>
              <a:gd name="connsiteY3" fmla="*/ 5050971 h 505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0230" h="5050971">
                <a:moveTo>
                  <a:pt x="0" y="0"/>
                </a:moveTo>
                <a:lnTo>
                  <a:pt x="3440230" y="0"/>
                </a:lnTo>
                <a:lnTo>
                  <a:pt x="3440230" y="5050971"/>
                </a:lnTo>
                <a:lnTo>
                  <a:pt x="0" y="50509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858000" y="1"/>
            <a:ext cx="1412422" cy="2764971"/>
          </a:xfrm>
          <a:custGeom>
            <a:avLst/>
            <a:gdLst>
              <a:gd name="connsiteX0" fmla="*/ 0 w 1883229"/>
              <a:gd name="connsiteY0" fmla="*/ 0 h 2764971"/>
              <a:gd name="connsiteX1" fmla="*/ 1883229 w 1883229"/>
              <a:gd name="connsiteY1" fmla="*/ 0 h 2764971"/>
              <a:gd name="connsiteX2" fmla="*/ 1883229 w 1883229"/>
              <a:gd name="connsiteY2" fmla="*/ 2764971 h 2764971"/>
              <a:gd name="connsiteX3" fmla="*/ 0 w 1883229"/>
              <a:gd name="connsiteY3" fmla="*/ 2764971 h 276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229" h="2764971">
                <a:moveTo>
                  <a:pt x="0" y="0"/>
                </a:moveTo>
                <a:lnTo>
                  <a:pt x="1883229" y="0"/>
                </a:lnTo>
                <a:lnTo>
                  <a:pt x="1883229" y="2764971"/>
                </a:lnTo>
                <a:lnTo>
                  <a:pt x="0" y="27649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858000" y="3108540"/>
            <a:ext cx="1412422" cy="2764971"/>
          </a:xfrm>
          <a:custGeom>
            <a:avLst/>
            <a:gdLst>
              <a:gd name="connsiteX0" fmla="*/ 0 w 1883229"/>
              <a:gd name="connsiteY0" fmla="*/ 0 h 2764971"/>
              <a:gd name="connsiteX1" fmla="*/ 1883229 w 1883229"/>
              <a:gd name="connsiteY1" fmla="*/ 0 h 2764971"/>
              <a:gd name="connsiteX2" fmla="*/ 1883229 w 1883229"/>
              <a:gd name="connsiteY2" fmla="*/ 2764971 h 2764971"/>
              <a:gd name="connsiteX3" fmla="*/ 0 w 1883229"/>
              <a:gd name="connsiteY3" fmla="*/ 2764971 h 276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229" h="2764971">
                <a:moveTo>
                  <a:pt x="0" y="0"/>
                </a:moveTo>
                <a:lnTo>
                  <a:pt x="1883229" y="0"/>
                </a:lnTo>
                <a:lnTo>
                  <a:pt x="1883229" y="2764971"/>
                </a:lnTo>
                <a:lnTo>
                  <a:pt x="0" y="27649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44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9144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62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663215" y="0"/>
            <a:ext cx="3480785" cy="6858000"/>
          </a:xfrm>
        </p:spPr>
      </p:sp>
    </p:spTree>
    <p:extLst>
      <p:ext uri="{BB962C8B-B14F-4D97-AF65-F5344CB8AC3E}">
        <p14:creationId xmlns:p14="http://schemas.microsoft.com/office/powerpoint/2010/main" val="4224996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750560"/>
          </a:xfrm>
          <a:custGeom>
            <a:avLst/>
            <a:gdLst>
              <a:gd name="connsiteX0" fmla="*/ 0 w 6096000"/>
              <a:gd name="connsiteY0" fmla="*/ 0 h 5750560"/>
              <a:gd name="connsiteX1" fmla="*/ 3007096 w 6096000"/>
              <a:gd name="connsiteY1" fmla="*/ 0 h 5750560"/>
              <a:gd name="connsiteX2" fmla="*/ 6096000 w 6096000"/>
              <a:gd name="connsiteY2" fmla="*/ 2913866 h 5750560"/>
              <a:gd name="connsiteX3" fmla="*/ 6096000 w 6096000"/>
              <a:gd name="connsiteY3" fmla="*/ 5750560 h 57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50560">
                <a:moveTo>
                  <a:pt x="0" y="0"/>
                </a:moveTo>
                <a:lnTo>
                  <a:pt x="3007096" y="0"/>
                </a:lnTo>
                <a:lnTo>
                  <a:pt x="6096000" y="2913866"/>
                </a:lnTo>
                <a:lnTo>
                  <a:pt x="6096000" y="5750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750560"/>
          </a:xfrm>
          <a:custGeom>
            <a:avLst/>
            <a:gdLst>
              <a:gd name="connsiteX0" fmla="*/ 3088904 w 6096000"/>
              <a:gd name="connsiteY0" fmla="*/ 0 h 5750560"/>
              <a:gd name="connsiteX1" fmla="*/ 6096000 w 6096000"/>
              <a:gd name="connsiteY1" fmla="*/ 0 h 5750560"/>
              <a:gd name="connsiteX2" fmla="*/ 0 w 6096000"/>
              <a:gd name="connsiteY2" fmla="*/ 5750560 h 5750560"/>
              <a:gd name="connsiteX3" fmla="*/ 0 w 6096000"/>
              <a:gd name="connsiteY3" fmla="*/ 2913866 h 57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50560">
                <a:moveTo>
                  <a:pt x="3088904" y="0"/>
                </a:moveTo>
                <a:lnTo>
                  <a:pt x="6096000" y="0"/>
                </a:lnTo>
                <a:lnTo>
                  <a:pt x="0" y="5750560"/>
                </a:lnTo>
                <a:lnTo>
                  <a:pt x="0" y="29138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93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923065" y="1"/>
            <a:ext cx="2530929" cy="3298371"/>
          </a:xfrm>
          <a:custGeom>
            <a:avLst/>
            <a:gdLst>
              <a:gd name="connsiteX0" fmla="*/ 0 w 3374572"/>
              <a:gd name="connsiteY0" fmla="*/ 0 h 3298371"/>
              <a:gd name="connsiteX1" fmla="*/ 3374572 w 3374572"/>
              <a:gd name="connsiteY1" fmla="*/ 0 h 3298371"/>
              <a:gd name="connsiteX2" fmla="*/ 3374572 w 3374572"/>
              <a:gd name="connsiteY2" fmla="*/ 3298371 h 3298371"/>
              <a:gd name="connsiteX3" fmla="*/ 0 w 3374572"/>
              <a:gd name="connsiteY3" fmla="*/ 3298371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4572" h="3298371">
                <a:moveTo>
                  <a:pt x="0" y="0"/>
                </a:moveTo>
                <a:lnTo>
                  <a:pt x="3374572" y="0"/>
                </a:lnTo>
                <a:lnTo>
                  <a:pt x="3374572" y="3298371"/>
                </a:lnTo>
                <a:lnTo>
                  <a:pt x="0" y="32983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339192" y="1"/>
            <a:ext cx="1583872" cy="3298371"/>
          </a:xfrm>
          <a:custGeom>
            <a:avLst/>
            <a:gdLst>
              <a:gd name="connsiteX0" fmla="*/ 0 w 2111829"/>
              <a:gd name="connsiteY0" fmla="*/ 0 h 3298371"/>
              <a:gd name="connsiteX1" fmla="*/ 2111829 w 2111829"/>
              <a:gd name="connsiteY1" fmla="*/ 0 h 3298371"/>
              <a:gd name="connsiteX2" fmla="*/ 2111829 w 2111829"/>
              <a:gd name="connsiteY2" fmla="*/ 3298371 h 3298371"/>
              <a:gd name="connsiteX3" fmla="*/ 0 w 2111829"/>
              <a:gd name="connsiteY3" fmla="*/ 3298371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829" h="3298371">
                <a:moveTo>
                  <a:pt x="0" y="0"/>
                </a:moveTo>
                <a:lnTo>
                  <a:pt x="2111829" y="0"/>
                </a:lnTo>
                <a:lnTo>
                  <a:pt x="2111829" y="3298371"/>
                </a:lnTo>
                <a:lnTo>
                  <a:pt x="0" y="32983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339193" y="3298372"/>
            <a:ext cx="4114801" cy="3559629"/>
          </a:xfrm>
          <a:custGeom>
            <a:avLst/>
            <a:gdLst>
              <a:gd name="connsiteX0" fmla="*/ 0 w 5486401"/>
              <a:gd name="connsiteY0" fmla="*/ 0 h 3559629"/>
              <a:gd name="connsiteX1" fmla="*/ 5486401 w 5486401"/>
              <a:gd name="connsiteY1" fmla="*/ 0 h 3559629"/>
              <a:gd name="connsiteX2" fmla="*/ 5486401 w 5486401"/>
              <a:gd name="connsiteY2" fmla="*/ 3559629 h 3559629"/>
              <a:gd name="connsiteX3" fmla="*/ 0 w 5486401"/>
              <a:gd name="connsiteY3" fmla="*/ 3559629 h 355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1" h="3559629">
                <a:moveTo>
                  <a:pt x="0" y="0"/>
                </a:moveTo>
                <a:lnTo>
                  <a:pt x="5486401" y="0"/>
                </a:lnTo>
                <a:lnTo>
                  <a:pt x="5486401" y="3559629"/>
                </a:lnTo>
                <a:lnTo>
                  <a:pt x="0" y="35596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453993" y="0"/>
            <a:ext cx="1690007" cy="6858000"/>
          </a:xfrm>
          <a:custGeom>
            <a:avLst/>
            <a:gdLst>
              <a:gd name="connsiteX0" fmla="*/ 0 w 2253342"/>
              <a:gd name="connsiteY0" fmla="*/ 0 h 6858000"/>
              <a:gd name="connsiteX1" fmla="*/ 2253342 w 2253342"/>
              <a:gd name="connsiteY1" fmla="*/ 0 h 6858000"/>
              <a:gd name="connsiteX2" fmla="*/ 2253342 w 2253342"/>
              <a:gd name="connsiteY2" fmla="*/ 6858000 h 6858000"/>
              <a:gd name="connsiteX3" fmla="*/ 0 w 22533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3342" h="6858000">
                <a:moveTo>
                  <a:pt x="0" y="0"/>
                </a:moveTo>
                <a:lnTo>
                  <a:pt x="2253342" y="0"/>
                </a:lnTo>
                <a:lnTo>
                  <a:pt x="225334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25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4040" cy="6325386"/>
          </a:xfrm>
          <a:custGeom>
            <a:avLst/>
            <a:gdLst>
              <a:gd name="connsiteX0" fmla="*/ 2283211 w 6325386"/>
              <a:gd name="connsiteY0" fmla="*/ 0 h 6325386"/>
              <a:gd name="connsiteX1" fmla="*/ 6325386 w 6325386"/>
              <a:gd name="connsiteY1" fmla="*/ 0 h 6325386"/>
              <a:gd name="connsiteX2" fmla="*/ 0 w 6325386"/>
              <a:gd name="connsiteY2" fmla="*/ 6325386 h 6325386"/>
              <a:gd name="connsiteX3" fmla="*/ 0 w 6325386"/>
              <a:gd name="connsiteY3" fmla="*/ 2283211 h 632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5386" h="6325386">
                <a:moveTo>
                  <a:pt x="2283211" y="0"/>
                </a:moveTo>
                <a:lnTo>
                  <a:pt x="6325386" y="0"/>
                </a:lnTo>
                <a:lnTo>
                  <a:pt x="0" y="6325386"/>
                </a:lnTo>
                <a:lnTo>
                  <a:pt x="0" y="2283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63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2483" y="496111"/>
            <a:ext cx="8339036" cy="5865778"/>
          </a:xfrm>
          <a:custGeom>
            <a:avLst/>
            <a:gdLst>
              <a:gd name="connsiteX0" fmla="*/ 0 w 11118715"/>
              <a:gd name="connsiteY0" fmla="*/ 0 h 5865778"/>
              <a:gd name="connsiteX1" fmla="*/ 11118715 w 11118715"/>
              <a:gd name="connsiteY1" fmla="*/ 0 h 5865778"/>
              <a:gd name="connsiteX2" fmla="*/ 11118715 w 11118715"/>
              <a:gd name="connsiteY2" fmla="*/ 5865778 h 5865778"/>
              <a:gd name="connsiteX3" fmla="*/ 0 w 11118715"/>
              <a:gd name="connsiteY3" fmla="*/ 5865778 h 586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8715" h="5865778">
                <a:moveTo>
                  <a:pt x="0" y="0"/>
                </a:moveTo>
                <a:lnTo>
                  <a:pt x="11118715" y="0"/>
                </a:lnTo>
                <a:lnTo>
                  <a:pt x="11118715" y="5865778"/>
                </a:lnTo>
                <a:lnTo>
                  <a:pt x="0" y="5865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8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4000500" y="0"/>
            <a:ext cx="257175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6572250" y="0"/>
            <a:ext cx="257175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4000500" y="3429000"/>
            <a:ext cx="257175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572250" y="3429000"/>
            <a:ext cx="257175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3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45AE-FD17-1668-973C-90C30ED6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0B19D-3F79-08CB-CAAA-4C88F9C1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35948-D06B-79F5-9599-EEC4623B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A1A5-7D83-4E44-A7C8-045C83D9AA5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B5E6A-4E40-A0C4-657D-5232A85E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D1B31-8671-561E-8467-BBBC5A7B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8F58-42F0-4F2F-AF2F-87D69E80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10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77892" y="1303145"/>
            <a:ext cx="3798261" cy="2323675"/>
          </a:xfrm>
          <a:custGeom>
            <a:avLst/>
            <a:gdLst/>
            <a:ahLst/>
            <a:cxnLst/>
            <a:rect l="l" t="t" r="r" b="b"/>
            <a:pathLst>
              <a:path w="5064348" h="2323675">
                <a:moveTo>
                  <a:pt x="3015063" y="880399"/>
                </a:moveTo>
                <a:cubicBezTo>
                  <a:pt x="2990755" y="880399"/>
                  <a:pt x="2960371" y="900655"/>
                  <a:pt x="2923909" y="941168"/>
                </a:cubicBezTo>
                <a:cubicBezTo>
                  <a:pt x="2883396" y="987758"/>
                  <a:pt x="2851998" y="1015105"/>
                  <a:pt x="2829716" y="1023207"/>
                </a:cubicBezTo>
                <a:cubicBezTo>
                  <a:pt x="2815537" y="1029284"/>
                  <a:pt x="2795280" y="1023207"/>
                  <a:pt x="2768947" y="1004976"/>
                </a:cubicBezTo>
                <a:cubicBezTo>
                  <a:pt x="2742613" y="986745"/>
                  <a:pt x="2725395" y="977630"/>
                  <a:pt x="2717293" y="977630"/>
                </a:cubicBezTo>
                <a:cubicBezTo>
                  <a:pt x="2711216" y="977630"/>
                  <a:pt x="2706152" y="979655"/>
                  <a:pt x="2702100" y="983707"/>
                </a:cubicBezTo>
                <a:cubicBezTo>
                  <a:pt x="2631203" y="1044477"/>
                  <a:pt x="2595754" y="1138669"/>
                  <a:pt x="2595754" y="1266285"/>
                </a:cubicBezTo>
                <a:cubicBezTo>
                  <a:pt x="2595754" y="1353388"/>
                  <a:pt x="2616010" y="1427324"/>
                  <a:pt x="2656523" y="1488094"/>
                </a:cubicBezTo>
                <a:cubicBezTo>
                  <a:pt x="2713242" y="1571145"/>
                  <a:pt x="2760844" y="1612671"/>
                  <a:pt x="2799332" y="1612671"/>
                </a:cubicBezTo>
                <a:cubicBezTo>
                  <a:pt x="2888460" y="1612671"/>
                  <a:pt x="2974550" y="1556966"/>
                  <a:pt x="3057602" y="1445555"/>
                </a:cubicBezTo>
                <a:cubicBezTo>
                  <a:pt x="3136602" y="1340221"/>
                  <a:pt x="3171038" y="1241977"/>
                  <a:pt x="3160910" y="1150823"/>
                </a:cubicBezTo>
                <a:cubicBezTo>
                  <a:pt x="3146730" y="1002951"/>
                  <a:pt x="3107230" y="914835"/>
                  <a:pt x="3042409" y="886475"/>
                </a:cubicBezTo>
                <a:cubicBezTo>
                  <a:pt x="3032281" y="882424"/>
                  <a:pt x="3023166" y="880399"/>
                  <a:pt x="3015063" y="880399"/>
                </a:cubicBezTo>
                <a:close/>
                <a:moveTo>
                  <a:pt x="2802370" y="543128"/>
                </a:moveTo>
                <a:cubicBezTo>
                  <a:pt x="2834780" y="543128"/>
                  <a:pt x="2865165" y="555282"/>
                  <a:pt x="2893524" y="579589"/>
                </a:cubicBezTo>
                <a:cubicBezTo>
                  <a:pt x="2921883" y="603897"/>
                  <a:pt x="2997845" y="636308"/>
                  <a:pt x="3121410" y="676821"/>
                </a:cubicBezTo>
                <a:cubicBezTo>
                  <a:pt x="3218641" y="709231"/>
                  <a:pt x="3287513" y="763924"/>
                  <a:pt x="3328026" y="840898"/>
                </a:cubicBezTo>
                <a:cubicBezTo>
                  <a:pt x="3398924" y="976617"/>
                  <a:pt x="3434373" y="1093092"/>
                  <a:pt x="3434373" y="1190323"/>
                </a:cubicBezTo>
                <a:cubicBezTo>
                  <a:pt x="3434373" y="1245016"/>
                  <a:pt x="3424245" y="1294644"/>
                  <a:pt x="3403988" y="1339209"/>
                </a:cubicBezTo>
                <a:cubicBezTo>
                  <a:pt x="3284475" y="1608620"/>
                  <a:pt x="3115333" y="1768646"/>
                  <a:pt x="2896563" y="1819288"/>
                </a:cubicBezTo>
                <a:cubicBezTo>
                  <a:pt x="2870229" y="1825365"/>
                  <a:pt x="2843896" y="1828403"/>
                  <a:pt x="2817562" y="1828403"/>
                </a:cubicBezTo>
                <a:cubicBezTo>
                  <a:pt x="2702100" y="1828403"/>
                  <a:pt x="2585625" y="1765608"/>
                  <a:pt x="2468138" y="1640018"/>
                </a:cubicBezTo>
                <a:cubicBezTo>
                  <a:pt x="2389137" y="1554940"/>
                  <a:pt x="2349637" y="1444542"/>
                  <a:pt x="2349637" y="1308824"/>
                </a:cubicBezTo>
                <a:cubicBezTo>
                  <a:pt x="2349637" y="1158926"/>
                  <a:pt x="2394201" y="997887"/>
                  <a:pt x="2483330" y="825706"/>
                </a:cubicBezTo>
                <a:cubicBezTo>
                  <a:pt x="2521817" y="752783"/>
                  <a:pt x="2568407" y="689987"/>
                  <a:pt x="2623100" y="637320"/>
                </a:cubicBezTo>
                <a:cubicBezTo>
                  <a:pt x="2685895" y="574525"/>
                  <a:pt x="2745652" y="543128"/>
                  <a:pt x="2802370" y="543128"/>
                </a:cubicBezTo>
                <a:close/>
                <a:moveTo>
                  <a:pt x="880739" y="354742"/>
                </a:moveTo>
                <a:cubicBezTo>
                  <a:pt x="937457" y="354742"/>
                  <a:pt x="981009" y="380063"/>
                  <a:pt x="1011393" y="430704"/>
                </a:cubicBezTo>
                <a:cubicBezTo>
                  <a:pt x="1043804" y="600859"/>
                  <a:pt x="1082291" y="932053"/>
                  <a:pt x="1126855" y="1424286"/>
                </a:cubicBezTo>
                <a:cubicBezTo>
                  <a:pt x="1143061" y="1389850"/>
                  <a:pt x="1161798" y="1325535"/>
                  <a:pt x="1183067" y="1231343"/>
                </a:cubicBezTo>
                <a:cubicBezTo>
                  <a:pt x="1204337" y="1137150"/>
                  <a:pt x="1225099" y="1068784"/>
                  <a:pt x="1245356" y="1026246"/>
                </a:cubicBezTo>
                <a:cubicBezTo>
                  <a:pt x="1263587" y="949270"/>
                  <a:pt x="1280805" y="872296"/>
                  <a:pt x="1297010" y="795321"/>
                </a:cubicBezTo>
                <a:cubicBezTo>
                  <a:pt x="1321318" y="702141"/>
                  <a:pt x="1371959" y="655551"/>
                  <a:pt x="1448934" y="655551"/>
                </a:cubicBezTo>
                <a:cubicBezTo>
                  <a:pt x="1469191" y="655551"/>
                  <a:pt x="1491473" y="658590"/>
                  <a:pt x="1515780" y="664667"/>
                </a:cubicBezTo>
                <a:cubicBezTo>
                  <a:pt x="1517806" y="676821"/>
                  <a:pt x="1526922" y="683911"/>
                  <a:pt x="1543127" y="685936"/>
                </a:cubicBezTo>
                <a:cubicBezTo>
                  <a:pt x="1559332" y="687962"/>
                  <a:pt x="1568447" y="691000"/>
                  <a:pt x="1570473" y="695052"/>
                </a:cubicBezTo>
                <a:cubicBezTo>
                  <a:pt x="1615037" y="794308"/>
                  <a:pt x="1648461" y="926989"/>
                  <a:pt x="1670743" y="1093092"/>
                </a:cubicBezTo>
                <a:cubicBezTo>
                  <a:pt x="1705179" y="1328068"/>
                  <a:pt x="1726448" y="1463786"/>
                  <a:pt x="1734551" y="1500248"/>
                </a:cubicBezTo>
                <a:cubicBezTo>
                  <a:pt x="1766961" y="1319965"/>
                  <a:pt x="1800384" y="1140695"/>
                  <a:pt x="1834820" y="962437"/>
                </a:cubicBezTo>
                <a:cubicBezTo>
                  <a:pt x="1877359" y="753795"/>
                  <a:pt x="1932052" y="583641"/>
                  <a:pt x="1998898" y="451974"/>
                </a:cubicBezTo>
                <a:cubicBezTo>
                  <a:pt x="2013078" y="425640"/>
                  <a:pt x="2042450" y="412473"/>
                  <a:pt x="2087014" y="412473"/>
                </a:cubicBezTo>
                <a:cubicBezTo>
                  <a:pt x="2119424" y="412473"/>
                  <a:pt x="2147783" y="418550"/>
                  <a:pt x="2172091" y="430704"/>
                </a:cubicBezTo>
                <a:cubicBezTo>
                  <a:pt x="2218681" y="452986"/>
                  <a:pt x="2241976" y="485397"/>
                  <a:pt x="2241976" y="527935"/>
                </a:cubicBezTo>
                <a:cubicBezTo>
                  <a:pt x="2241976" y="556294"/>
                  <a:pt x="2229822" y="594782"/>
                  <a:pt x="2205514" y="643397"/>
                </a:cubicBezTo>
                <a:cubicBezTo>
                  <a:pt x="2175130" y="708218"/>
                  <a:pt x="2158924" y="744680"/>
                  <a:pt x="2156899" y="752783"/>
                </a:cubicBezTo>
                <a:cubicBezTo>
                  <a:pt x="2108283" y="902681"/>
                  <a:pt x="2062200" y="1130567"/>
                  <a:pt x="2018648" y="1436440"/>
                </a:cubicBezTo>
                <a:cubicBezTo>
                  <a:pt x="1975097" y="1742313"/>
                  <a:pt x="1931039" y="1967160"/>
                  <a:pt x="1886474" y="2110981"/>
                </a:cubicBezTo>
                <a:cubicBezTo>
                  <a:pt x="1874321" y="2151494"/>
                  <a:pt x="1839885" y="2171751"/>
                  <a:pt x="1783166" y="2171751"/>
                </a:cubicBezTo>
                <a:cubicBezTo>
                  <a:pt x="1756833" y="2171751"/>
                  <a:pt x="1733538" y="2166686"/>
                  <a:pt x="1713281" y="2156558"/>
                </a:cubicBezTo>
                <a:cubicBezTo>
                  <a:pt x="1638332" y="2118071"/>
                  <a:pt x="1584653" y="2043122"/>
                  <a:pt x="1552242" y="1931711"/>
                </a:cubicBezTo>
                <a:cubicBezTo>
                  <a:pt x="1550217" y="1921583"/>
                  <a:pt x="1530973" y="1820300"/>
                  <a:pt x="1494511" y="1627864"/>
                </a:cubicBezTo>
                <a:cubicBezTo>
                  <a:pt x="1476280" y="1526581"/>
                  <a:pt x="1459062" y="1418209"/>
                  <a:pt x="1442857" y="1302747"/>
                </a:cubicBezTo>
                <a:cubicBezTo>
                  <a:pt x="1414498" y="1359465"/>
                  <a:pt x="1377023" y="1500248"/>
                  <a:pt x="1330434" y="1725095"/>
                </a:cubicBezTo>
                <a:cubicBezTo>
                  <a:pt x="1289920" y="1919557"/>
                  <a:pt x="1242318" y="2043122"/>
                  <a:pt x="1187625" y="2095789"/>
                </a:cubicBezTo>
                <a:cubicBezTo>
                  <a:pt x="1171420" y="2111994"/>
                  <a:pt x="1143061" y="2114020"/>
                  <a:pt x="1102548" y="2101866"/>
                </a:cubicBezTo>
                <a:cubicBezTo>
                  <a:pt x="1041778" y="2093763"/>
                  <a:pt x="1001265" y="2057302"/>
                  <a:pt x="981009" y="1992481"/>
                </a:cubicBezTo>
                <a:cubicBezTo>
                  <a:pt x="968855" y="1935762"/>
                  <a:pt x="956701" y="1879044"/>
                  <a:pt x="944547" y="1822326"/>
                </a:cubicBezTo>
                <a:cubicBezTo>
                  <a:pt x="908085" y="1676479"/>
                  <a:pt x="879220" y="1449606"/>
                  <a:pt x="857950" y="1141708"/>
                </a:cubicBezTo>
                <a:cubicBezTo>
                  <a:pt x="836681" y="833809"/>
                  <a:pt x="807816" y="608961"/>
                  <a:pt x="771354" y="467166"/>
                </a:cubicBezTo>
                <a:cubicBezTo>
                  <a:pt x="765277" y="442858"/>
                  <a:pt x="768315" y="419563"/>
                  <a:pt x="780469" y="397281"/>
                </a:cubicBezTo>
                <a:cubicBezTo>
                  <a:pt x="792623" y="374999"/>
                  <a:pt x="809841" y="362845"/>
                  <a:pt x="832123" y="360819"/>
                </a:cubicBezTo>
                <a:cubicBezTo>
                  <a:pt x="848329" y="356768"/>
                  <a:pt x="864534" y="354742"/>
                  <a:pt x="880739" y="354742"/>
                </a:cubicBezTo>
                <a:close/>
                <a:moveTo>
                  <a:pt x="443618" y="20510"/>
                </a:moveTo>
                <a:cubicBezTo>
                  <a:pt x="528695" y="20510"/>
                  <a:pt x="592503" y="43805"/>
                  <a:pt x="635042" y="90395"/>
                </a:cubicBezTo>
                <a:cubicBezTo>
                  <a:pt x="655298" y="112677"/>
                  <a:pt x="665426" y="134959"/>
                  <a:pt x="665426" y="157242"/>
                </a:cubicBezTo>
                <a:cubicBezTo>
                  <a:pt x="665426" y="197754"/>
                  <a:pt x="636054" y="233203"/>
                  <a:pt x="577311" y="263588"/>
                </a:cubicBezTo>
                <a:cubicBezTo>
                  <a:pt x="561105" y="271691"/>
                  <a:pt x="543887" y="272704"/>
                  <a:pt x="525657" y="266627"/>
                </a:cubicBezTo>
                <a:cubicBezTo>
                  <a:pt x="497297" y="258524"/>
                  <a:pt x="482105" y="254473"/>
                  <a:pt x="480079" y="254473"/>
                </a:cubicBezTo>
                <a:cubicBezTo>
                  <a:pt x="467925" y="254473"/>
                  <a:pt x="455772" y="260550"/>
                  <a:pt x="443618" y="272704"/>
                </a:cubicBezTo>
                <a:cubicBezTo>
                  <a:pt x="334233" y="382089"/>
                  <a:pt x="279540" y="515782"/>
                  <a:pt x="279540" y="673782"/>
                </a:cubicBezTo>
                <a:cubicBezTo>
                  <a:pt x="279540" y="732526"/>
                  <a:pt x="288656" y="787219"/>
                  <a:pt x="306886" y="837860"/>
                </a:cubicBezTo>
                <a:cubicBezTo>
                  <a:pt x="314989" y="860142"/>
                  <a:pt x="391964" y="1017130"/>
                  <a:pt x="537810" y="1308824"/>
                </a:cubicBezTo>
                <a:cubicBezTo>
                  <a:pt x="635042" y="1503286"/>
                  <a:pt x="683657" y="1668377"/>
                  <a:pt x="683657" y="1804095"/>
                </a:cubicBezTo>
                <a:cubicBezTo>
                  <a:pt x="683657" y="1915506"/>
                  <a:pt x="656311" y="2022865"/>
                  <a:pt x="601618" y="2126174"/>
                </a:cubicBezTo>
                <a:cubicBezTo>
                  <a:pt x="583388" y="2160610"/>
                  <a:pt x="537810" y="2205174"/>
                  <a:pt x="464887" y="2259867"/>
                </a:cubicBezTo>
                <a:cubicBezTo>
                  <a:pt x="406143" y="2302405"/>
                  <a:pt x="353476" y="2323675"/>
                  <a:pt x="306886" y="2323675"/>
                </a:cubicBezTo>
                <a:cubicBezTo>
                  <a:pt x="288656" y="2323675"/>
                  <a:pt x="271438" y="2320636"/>
                  <a:pt x="255232" y="2314559"/>
                </a:cubicBezTo>
                <a:cubicBezTo>
                  <a:pt x="194463" y="2288226"/>
                  <a:pt x="164078" y="2254802"/>
                  <a:pt x="164078" y="2214289"/>
                </a:cubicBezTo>
                <a:cubicBezTo>
                  <a:pt x="164078" y="2189982"/>
                  <a:pt x="179270" y="2160610"/>
                  <a:pt x="209655" y="2126174"/>
                </a:cubicBezTo>
                <a:cubicBezTo>
                  <a:pt x="217758" y="2116045"/>
                  <a:pt x="237001" y="2109968"/>
                  <a:pt x="267386" y="2107943"/>
                </a:cubicBezTo>
                <a:cubicBezTo>
                  <a:pt x="297771" y="2105917"/>
                  <a:pt x="318027" y="2093763"/>
                  <a:pt x="328156" y="2071481"/>
                </a:cubicBezTo>
                <a:cubicBezTo>
                  <a:pt x="370694" y="1982352"/>
                  <a:pt x="391964" y="1891198"/>
                  <a:pt x="391964" y="1798018"/>
                </a:cubicBezTo>
                <a:cubicBezTo>
                  <a:pt x="391964" y="1666351"/>
                  <a:pt x="326636" y="1475433"/>
                  <a:pt x="195982" y="1225266"/>
                </a:cubicBezTo>
                <a:cubicBezTo>
                  <a:pt x="65328" y="975098"/>
                  <a:pt x="0" y="775065"/>
                  <a:pt x="0" y="625167"/>
                </a:cubicBezTo>
                <a:cubicBezTo>
                  <a:pt x="0" y="501602"/>
                  <a:pt x="24308" y="391204"/>
                  <a:pt x="72924" y="293973"/>
                </a:cubicBezTo>
                <a:cubicBezTo>
                  <a:pt x="127616" y="182562"/>
                  <a:pt x="205604" y="102549"/>
                  <a:pt x="306886" y="53933"/>
                </a:cubicBezTo>
                <a:cubicBezTo>
                  <a:pt x="353476" y="31651"/>
                  <a:pt x="399053" y="20510"/>
                  <a:pt x="443618" y="20510"/>
                </a:cubicBezTo>
                <a:close/>
                <a:moveTo>
                  <a:pt x="4897991" y="0"/>
                </a:moveTo>
                <a:cubicBezTo>
                  <a:pt x="4911664" y="0"/>
                  <a:pt x="4924578" y="760"/>
                  <a:pt x="4936732" y="2279"/>
                </a:cubicBezTo>
                <a:cubicBezTo>
                  <a:pt x="4973194" y="2279"/>
                  <a:pt x="4988386" y="17472"/>
                  <a:pt x="4982308" y="47856"/>
                </a:cubicBezTo>
                <a:cubicBezTo>
                  <a:pt x="5037002" y="47856"/>
                  <a:pt x="5064348" y="66087"/>
                  <a:pt x="5064348" y="102549"/>
                </a:cubicBezTo>
                <a:cubicBezTo>
                  <a:pt x="5046116" y="175472"/>
                  <a:pt x="5011681" y="218011"/>
                  <a:pt x="4961040" y="230165"/>
                </a:cubicBezTo>
                <a:cubicBezTo>
                  <a:pt x="4829372" y="262575"/>
                  <a:pt x="4600474" y="305114"/>
                  <a:pt x="4274345" y="357781"/>
                </a:cubicBezTo>
                <a:cubicBezTo>
                  <a:pt x="4233831" y="862168"/>
                  <a:pt x="4213575" y="1282490"/>
                  <a:pt x="4213575" y="1618748"/>
                </a:cubicBezTo>
                <a:cubicBezTo>
                  <a:pt x="4213575" y="1746364"/>
                  <a:pt x="4215601" y="1871954"/>
                  <a:pt x="4219652" y="1995519"/>
                </a:cubicBezTo>
                <a:cubicBezTo>
                  <a:pt x="4221678" y="2034006"/>
                  <a:pt x="4219652" y="2063379"/>
                  <a:pt x="4213575" y="2083635"/>
                </a:cubicBezTo>
                <a:cubicBezTo>
                  <a:pt x="4203447" y="2116045"/>
                  <a:pt x="4183190" y="2131238"/>
                  <a:pt x="4152806" y="2129212"/>
                </a:cubicBezTo>
                <a:cubicBezTo>
                  <a:pt x="4094062" y="2127186"/>
                  <a:pt x="4045446" y="2102372"/>
                  <a:pt x="4006958" y="2054769"/>
                </a:cubicBezTo>
                <a:cubicBezTo>
                  <a:pt x="3968471" y="2007167"/>
                  <a:pt x="3947202" y="1953993"/>
                  <a:pt x="3943151" y="1895250"/>
                </a:cubicBezTo>
                <a:cubicBezTo>
                  <a:pt x="3939099" y="1820300"/>
                  <a:pt x="3937074" y="1741300"/>
                  <a:pt x="3937074" y="1658248"/>
                </a:cubicBezTo>
                <a:cubicBezTo>
                  <a:pt x="3937074" y="1524555"/>
                  <a:pt x="3946189" y="1312875"/>
                  <a:pt x="3964420" y="1023207"/>
                </a:cubicBezTo>
                <a:cubicBezTo>
                  <a:pt x="3982651" y="745693"/>
                  <a:pt x="3990753" y="534012"/>
                  <a:pt x="3988728" y="388166"/>
                </a:cubicBezTo>
                <a:cubicBezTo>
                  <a:pt x="3934035" y="384114"/>
                  <a:pt x="3858073" y="389178"/>
                  <a:pt x="3760842" y="403358"/>
                </a:cubicBezTo>
                <a:cubicBezTo>
                  <a:pt x="3649431" y="419563"/>
                  <a:pt x="3572457" y="427666"/>
                  <a:pt x="3529918" y="427666"/>
                </a:cubicBezTo>
                <a:cubicBezTo>
                  <a:pt x="3430661" y="427666"/>
                  <a:pt x="3349635" y="401332"/>
                  <a:pt x="3286840" y="348665"/>
                </a:cubicBezTo>
                <a:cubicBezTo>
                  <a:pt x="3262532" y="295999"/>
                  <a:pt x="3250378" y="268652"/>
                  <a:pt x="3250378" y="266627"/>
                </a:cubicBezTo>
                <a:cubicBezTo>
                  <a:pt x="3250378" y="252447"/>
                  <a:pt x="3257468" y="237255"/>
                  <a:pt x="3271648" y="221049"/>
                </a:cubicBezTo>
                <a:cubicBezTo>
                  <a:pt x="3336469" y="198767"/>
                  <a:pt x="3469149" y="178511"/>
                  <a:pt x="3669688" y="160280"/>
                </a:cubicBezTo>
                <a:cubicBezTo>
                  <a:pt x="3845919" y="142049"/>
                  <a:pt x="3977587" y="109639"/>
                  <a:pt x="4064690" y="63049"/>
                </a:cubicBezTo>
                <a:cubicBezTo>
                  <a:pt x="4135587" y="85331"/>
                  <a:pt x="4216614" y="96472"/>
                  <a:pt x="4307768" y="96472"/>
                </a:cubicBezTo>
                <a:cubicBezTo>
                  <a:pt x="4398922" y="96472"/>
                  <a:pt x="4486025" y="85331"/>
                  <a:pt x="4569076" y="63049"/>
                </a:cubicBezTo>
                <a:cubicBezTo>
                  <a:pt x="4593384" y="61023"/>
                  <a:pt x="4655166" y="46844"/>
                  <a:pt x="4754423" y="20510"/>
                </a:cubicBezTo>
                <a:cubicBezTo>
                  <a:pt x="4809116" y="6837"/>
                  <a:pt x="4856972" y="0"/>
                  <a:pt x="489799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04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6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11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087002" y="1"/>
            <a:ext cx="4056998" cy="6857999"/>
          </a:xfrm>
          <a:custGeom>
            <a:avLst/>
            <a:gdLst>
              <a:gd name="connsiteX0" fmla="*/ 1017722 w 5409330"/>
              <a:gd name="connsiteY0" fmla="*/ 5212999 h 6857999"/>
              <a:gd name="connsiteX1" fmla="*/ 1871163 w 5409330"/>
              <a:gd name="connsiteY1" fmla="*/ 5212999 h 6857999"/>
              <a:gd name="connsiteX2" fmla="*/ 1871163 w 5409330"/>
              <a:gd name="connsiteY2" fmla="*/ 5404414 h 6857999"/>
              <a:gd name="connsiteX3" fmla="*/ 1344468 w 5409330"/>
              <a:gd name="connsiteY3" fmla="*/ 5798216 h 6857999"/>
              <a:gd name="connsiteX4" fmla="*/ 1871163 w 5409330"/>
              <a:gd name="connsiteY4" fmla="*/ 5798216 h 6857999"/>
              <a:gd name="connsiteX5" fmla="*/ 1871163 w 5409330"/>
              <a:gd name="connsiteY5" fmla="*/ 6000603 h 6857999"/>
              <a:gd name="connsiteX6" fmla="*/ 1017722 w 5409330"/>
              <a:gd name="connsiteY6" fmla="*/ 6000603 h 6857999"/>
              <a:gd name="connsiteX7" fmla="*/ 1017722 w 5409330"/>
              <a:gd name="connsiteY7" fmla="*/ 5809188 h 6857999"/>
              <a:gd name="connsiteX8" fmla="*/ 1543198 w 5409330"/>
              <a:gd name="connsiteY8" fmla="*/ 5416606 h 6857999"/>
              <a:gd name="connsiteX9" fmla="*/ 1017722 w 5409330"/>
              <a:gd name="connsiteY9" fmla="*/ 5416606 h 6857999"/>
              <a:gd name="connsiteX10" fmla="*/ 1444443 w 5409330"/>
              <a:gd name="connsiteY10" fmla="*/ 4435836 h 6857999"/>
              <a:gd name="connsiteX11" fmla="*/ 1189629 w 5409330"/>
              <a:gd name="connsiteY11" fmla="*/ 4677237 h 6857999"/>
              <a:gd name="connsiteX12" fmla="*/ 1444443 w 5409330"/>
              <a:gd name="connsiteY12" fmla="*/ 4913762 h 6857999"/>
              <a:gd name="connsiteX13" fmla="*/ 1696817 w 5409330"/>
              <a:gd name="connsiteY13" fmla="*/ 4677237 h 6857999"/>
              <a:gd name="connsiteX14" fmla="*/ 1444443 w 5409330"/>
              <a:gd name="connsiteY14" fmla="*/ 4435836 h 6857999"/>
              <a:gd name="connsiteX15" fmla="*/ 1445662 w 5409330"/>
              <a:gd name="connsiteY15" fmla="*/ 4213941 h 6857999"/>
              <a:gd name="connsiteX16" fmla="*/ 1878478 w 5409330"/>
              <a:gd name="connsiteY16" fmla="*/ 4674799 h 6857999"/>
              <a:gd name="connsiteX17" fmla="*/ 1445662 w 5409330"/>
              <a:gd name="connsiteY17" fmla="*/ 5136876 h 6857999"/>
              <a:gd name="connsiteX18" fmla="*/ 1007969 w 5409330"/>
              <a:gd name="connsiteY18" fmla="*/ 4674799 h 6857999"/>
              <a:gd name="connsiteX19" fmla="*/ 1445662 w 5409330"/>
              <a:gd name="connsiteY19" fmla="*/ 4213941 h 6857999"/>
              <a:gd name="connsiteX20" fmla="*/ 9754 w 5409330"/>
              <a:gd name="connsiteY20" fmla="*/ 4053331 h 6857999"/>
              <a:gd name="connsiteX21" fmla="*/ 863194 w 5409330"/>
              <a:gd name="connsiteY21" fmla="*/ 4053331 h 6857999"/>
              <a:gd name="connsiteX22" fmla="*/ 863194 w 5409330"/>
              <a:gd name="connsiteY22" fmla="*/ 4721453 h 6857999"/>
              <a:gd name="connsiteX23" fmla="*/ 692506 w 5409330"/>
              <a:gd name="connsiteY23" fmla="*/ 4721453 h 6857999"/>
              <a:gd name="connsiteX24" fmla="*/ 692506 w 5409330"/>
              <a:gd name="connsiteY24" fmla="*/ 4270349 h 6857999"/>
              <a:gd name="connsiteX25" fmla="*/ 523037 w 5409330"/>
              <a:gd name="connsiteY25" fmla="*/ 4270349 h 6857999"/>
              <a:gd name="connsiteX26" fmla="*/ 523037 w 5409330"/>
              <a:gd name="connsiteY26" fmla="*/ 4677561 h 6857999"/>
              <a:gd name="connsiteX27" fmla="*/ 352349 w 5409330"/>
              <a:gd name="connsiteY27" fmla="*/ 4677561 h 6857999"/>
              <a:gd name="connsiteX28" fmla="*/ 352349 w 5409330"/>
              <a:gd name="connsiteY28" fmla="*/ 4270349 h 6857999"/>
              <a:gd name="connsiteX29" fmla="*/ 180442 w 5409330"/>
              <a:gd name="connsiteY29" fmla="*/ 4270349 h 6857999"/>
              <a:gd name="connsiteX30" fmla="*/ 180442 w 5409330"/>
              <a:gd name="connsiteY30" fmla="*/ 4734864 h 6857999"/>
              <a:gd name="connsiteX31" fmla="*/ 9754 w 5409330"/>
              <a:gd name="connsiteY31" fmla="*/ 4734864 h 6857999"/>
              <a:gd name="connsiteX32" fmla="*/ 1017722 w 5409330"/>
              <a:gd name="connsiteY32" fmla="*/ 3917599 h 6857999"/>
              <a:gd name="connsiteX33" fmla="*/ 1871163 w 5409330"/>
              <a:gd name="connsiteY33" fmla="*/ 3917599 h 6857999"/>
              <a:gd name="connsiteX34" fmla="*/ 1871163 w 5409330"/>
              <a:gd name="connsiteY34" fmla="*/ 4134616 h 6857999"/>
              <a:gd name="connsiteX35" fmla="*/ 1017722 w 5409330"/>
              <a:gd name="connsiteY35" fmla="*/ 4134616 h 6857999"/>
              <a:gd name="connsiteX36" fmla="*/ 9754 w 5409330"/>
              <a:gd name="connsiteY36" fmla="*/ 3129406 h 6857999"/>
              <a:gd name="connsiteX37" fmla="*/ 863194 w 5409330"/>
              <a:gd name="connsiteY37" fmla="*/ 3129406 h 6857999"/>
              <a:gd name="connsiteX38" fmla="*/ 863194 w 5409330"/>
              <a:gd name="connsiteY38" fmla="*/ 3320820 h 6857999"/>
              <a:gd name="connsiteX39" fmla="*/ 336499 w 5409330"/>
              <a:gd name="connsiteY39" fmla="*/ 3714622 h 6857999"/>
              <a:gd name="connsiteX40" fmla="*/ 863194 w 5409330"/>
              <a:gd name="connsiteY40" fmla="*/ 3714622 h 6857999"/>
              <a:gd name="connsiteX41" fmla="*/ 863194 w 5409330"/>
              <a:gd name="connsiteY41" fmla="*/ 3917009 h 6857999"/>
              <a:gd name="connsiteX42" fmla="*/ 9754 w 5409330"/>
              <a:gd name="connsiteY42" fmla="*/ 3917009 h 6857999"/>
              <a:gd name="connsiteX43" fmla="*/ 9754 w 5409330"/>
              <a:gd name="connsiteY43" fmla="*/ 3725595 h 6857999"/>
              <a:gd name="connsiteX44" fmla="*/ 535229 w 5409330"/>
              <a:gd name="connsiteY44" fmla="*/ 3333012 h 6857999"/>
              <a:gd name="connsiteX45" fmla="*/ 9754 w 5409330"/>
              <a:gd name="connsiteY45" fmla="*/ 3333012 h 6857999"/>
              <a:gd name="connsiteX46" fmla="*/ 436474 w 5409330"/>
              <a:gd name="connsiteY46" fmla="*/ 2352242 h 6857999"/>
              <a:gd name="connsiteX47" fmla="*/ 181661 w 5409330"/>
              <a:gd name="connsiteY47" fmla="*/ 2593644 h 6857999"/>
              <a:gd name="connsiteX48" fmla="*/ 436474 w 5409330"/>
              <a:gd name="connsiteY48" fmla="*/ 2830168 h 6857999"/>
              <a:gd name="connsiteX49" fmla="*/ 688848 w 5409330"/>
              <a:gd name="connsiteY49" fmla="*/ 2593644 h 6857999"/>
              <a:gd name="connsiteX50" fmla="*/ 436474 w 5409330"/>
              <a:gd name="connsiteY50" fmla="*/ 2352242 h 6857999"/>
              <a:gd name="connsiteX51" fmla="*/ 1446881 w 5409330"/>
              <a:gd name="connsiteY51" fmla="*/ 2347041 h 6857999"/>
              <a:gd name="connsiteX52" fmla="*/ 1878478 w 5409330"/>
              <a:gd name="connsiteY52" fmla="*/ 2803022 h 6857999"/>
              <a:gd name="connsiteX53" fmla="*/ 1765997 w 5409330"/>
              <a:gd name="connsiteY53" fmla="*/ 3112761 h 6857999"/>
              <a:gd name="connsiteX54" fmla="*/ 1744649 w 5409330"/>
              <a:gd name="connsiteY54" fmla="*/ 3135940 h 6857999"/>
              <a:gd name="connsiteX55" fmla="*/ 1872382 w 5409330"/>
              <a:gd name="connsiteY55" fmla="*/ 3135940 h 6857999"/>
              <a:gd name="connsiteX56" fmla="*/ 1872382 w 5409330"/>
              <a:gd name="connsiteY56" fmla="*/ 3865021 h 6857999"/>
              <a:gd name="connsiteX57" fmla="*/ 1696817 w 5409330"/>
              <a:gd name="connsiteY57" fmla="*/ 3865021 h 6857999"/>
              <a:gd name="connsiteX58" fmla="*/ 1696817 w 5409330"/>
              <a:gd name="connsiteY58" fmla="*/ 3607770 h 6857999"/>
              <a:gd name="connsiteX59" fmla="*/ 1017722 w 5409330"/>
              <a:gd name="connsiteY59" fmla="*/ 3607770 h 6857999"/>
              <a:gd name="connsiteX60" fmla="*/ 1017722 w 5409330"/>
              <a:gd name="connsiteY60" fmla="*/ 3390752 h 6857999"/>
              <a:gd name="connsiteX61" fmla="*/ 1696817 w 5409330"/>
              <a:gd name="connsiteY61" fmla="*/ 3390752 h 6857999"/>
              <a:gd name="connsiteX62" fmla="*/ 1696817 w 5409330"/>
              <a:gd name="connsiteY62" fmla="*/ 3135940 h 6857999"/>
              <a:gd name="connsiteX63" fmla="*/ 1721706 w 5409330"/>
              <a:gd name="connsiteY63" fmla="*/ 3135940 h 6857999"/>
              <a:gd name="connsiteX64" fmla="*/ 1585870 w 5409330"/>
              <a:gd name="connsiteY64" fmla="*/ 3021259 h 6857999"/>
              <a:gd name="connsiteX65" fmla="*/ 1696817 w 5409330"/>
              <a:gd name="connsiteY65" fmla="*/ 2806680 h 6857999"/>
              <a:gd name="connsiteX66" fmla="*/ 1449320 w 5409330"/>
              <a:gd name="connsiteY66" fmla="*/ 2568936 h 6857999"/>
              <a:gd name="connsiteX67" fmla="*/ 1198164 w 5409330"/>
              <a:gd name="connsiteY67" fmla="*/ 2806680 h 6857999"/>
              <a:gd name="connsiteX68" fmla="*/ 1298139 w 5409330"/>
              <a:gd name="connsiteY68" fmla="*/ 3021259 h 6857999"/>
              <a:gd name="connsiteX69" fmla="*/ 1164026 w 5409330"/>
              <a:gd name="connsiteY69" fmla="*/ 3148055 h 6857999"/>
              <a:gd name="connsiteX70" fmla="*/ 1007969 w 5409330"/>
              <a:gd name="connsiteY70" fmla="*/ 2795707 h 6857999"/>
              <a:gd name="connsiteX71" fmla="*/ 1446881 w 5409330"/>
              <a:gd name="connsiteY71" fmla="*/ 2347041 h 6857999"/>
              <a:gd name="connsiteX72" fmla="*/ 437693 w 5409330"/>
              <a:gd name="connsiteY72" fmla="*/ 2130347 h 6857999"/>
              <a:gd name="connsiteX73" fmla="*/ 870509 w 5409330"/>
              <a:gd name="connsiteY73" fmla="*/ 2591205 h 6857999"/>
              <a:gd name="connsiteX74" fmla="*/ 437693 w 5409330"/>
              <a:gd name="connsiteY74" fmla="*/ 3053282 h 6857999"/>
              <a:gd name="connsiteX75" fmla="*/ 0 w 5409330"/>
              <a:gd name="connsiteY75" fmla="*/ 2591205 h 6857999"/>
              <a:gd name="connsiteX76" fmla="*/ 437693 w 5409330"/>
              <a:gd name="connsiteY76" fmla="*/ 2130347 h 6857999"/>
              <a:gd name="connsiteX77" fmla="*/ 1017722 w 5409330"/>
              <a:gd name="connsiteY77" fmla="*/ 1622074 h 6857999"/>
              <a:gd name="connsiteX78" fmla="*/ 1871163 w 5409330"/>
              <a:gd name="connsiteY78" fmla="*/ 1622074 h 6857999"/>
              <a:gd name="connsiteX79" fmla="*/ 1871163 w 5409330"/>
              <a:gd name="connsiteY79" fmla="*/ 2290196 h 6857999"/>
              <a:gd name="connsiteX80" fmla="*/ 1700475 w 5409330"/>
              <a:gd name="connsiteY80" fmla="*/ 2290196 h 6857999"/>
              <a:gd name="connsiteX81" fmla="*/ 1700475 w 5409330"/>
              <a:gd name="connsiteY81" fmla="*/ 1839092 h 6857999"/>
              <a:gd name="connsiteX82" fmla="*/ 1531006 w 5409330"/>
              <a:gd name="connsiteY82" fmla="*/ 1839092 h 6857999"/>
              <a:gd name="connsiteX83" fmla="*/ 1531006 w 5409330"/>
              <a:gd name="connsiteY83" fmla="*/ 2246305 h 6857999"/>
              <a:gd name="connsiteX84" fmla="*/ 1360318 w 5409330"/>
              <a:gd name="connsiteY84" fmla="*/ 2246305 h 6857999"/>
              <a:gd name="connsiteX85" fmla="*/ 1360318 w 5409330"/>
              <a:gd name="connsiteY85" fmla="*/ 1839092 h 6857999"/>
              <a:gd name="connsiteX86" fmla="*/ 1188410 w 5409330"/>
              <a:gd name="connsiteY86" fmla="*/ 1839092 h 6857999"/>
              <a:gd name="connsiteX87" fmla="*/ 1188410 w 5409330"/>
              <a:gd name="connsiteY87" fmla="*/ 2303607 h 6857999"/>
              <a:gd name="connsiteX88" fmla="*/ 1017722 w 5409330"/>
              <a:gd name="connsiteY88" fmla="*/ 2303607 h 6857999"/>
              <a:gd name="connsiteX89" fmla="*/ 1146957 w 5409330"/>
              <a:gd name="connsiteY89" fmla="*/ 814506 h 6857999"/>
              <a:gd name="connsiteX90" fmla="*/ 1313988 w 5409330"/>
              <a:gd name="connsiteY90" fmla="*/ 898631 h 6857999"/>
              <a:gd name="connsiteX91" fmla="*/ 1185972 w 5409330"/>
              <a:gd name="connsiteY91" fmla="*/ 1207089 h 6857999"/>
              <a:gd name="connsiteX92" fmla="*/ 1260343 w 5409330"/>
              <a:gd name="connsiteY92" fmla="*/ 1318036 h 6857999"/>
              <a:gd name="connsiteX93" fmla="*/ 1623665 w 5409330"/>
              <a:gd name="connsiteY93" fmla="*/ 866932 h 6857999"/>
              <a:gd name="connsiteX94" fmla="*/ 1880917 w 5409330"/>
              <a:gd name="connsiteY94" fmla="*/ 1207089 h 6857999"/>
              <a:gd name="connsiteX95" fmla="*/ 1785819 w 5409330"/>
              <a:gd name="connsiteY95" fmla="*/ 1543588 h 6857999"/>
              <a:gd name="connsiteX96" fmla="*/ 1616350 w 5409330"/>
              <a:gd name="connsiteY96" fmla="*/ 1461902 h 6857999"/>
              <a:gd name="connsiteX97" fmla="*/ 1705352 w 5409330"/>
              <a:gd name="connsiteY97" fmla="*/ 1188801 h 6857999"/>
              <a:gd name="connsiteX98" fmla="*/ 1643173 w 5409330"/>
              <a:gd name="connsiteY98" fmla="*/ 1094923 h 6857999"/>
              <a:gd name="connsiteX99" fmla="*/ 1271316 w 5409330"/>
              <a:gd name="connsiteY99" fmla="*/ 1546026 h 6857999"/>
              <a:gd name="connsiteX100" fmla="*/ 1010407 w 5409330"/>
              <a:gd name="connsiteY100" fmla="*/ 1204651 h 6857999"/>
              <a:gd name="connsiteX101" fmla="*/ 1146957 w 5409330"/>
              <a:gd name="connsiteY101" fmla="*/ 814506 h 6857999"/>
              <a:gd name="connsiteX102" fmla="*/ 2050246 w 5409330"/>
              <a:gd name="connsiteY102" fmla="*/ 0 h 6857999"/>
              <a:gd name="connsiteX103" fmla="*/ 5409330 w 5409330"/>
              <a:gd name="connsiteY103" fmla="*/ 0 h 6857999"/>
              <a:gd name="connsiteX104" fmla="*/ 5409330 w 5409330"/>
              <a:gd name="connsiteY104" fmla="*/ 6857999 h 6857999"/>
              <a:gd name="connsiteX105" fmla="*/ 2050246 w 5409330"/>
              <a:gd name="connsiteY10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409330" h="6857999">
                <a:moveTo>
                  <a:pt x="1017722" y="5212999"/>
                </a:moveTo>
                <a:lnTo>
                  <a:pt x="1871163" y="5212999"/>
                </a:lnTo>
                <a:lnTo>
                  <a:pt x="1871163" y="5404414"/>
                </a:lnTo>
                <a:lnTo>
                  <a:pt x="1344468" y="5798216"/>
                </a:lnTo>
                <a:lnTo>
                  <a:pt x="1871163" y="5798216"/>
                </a:lnTo>
                <a:lnTo>
                  <a:pt x="1871163" y="6000603"/>
                </a:lnTo>
                <a:lnTo>
                  <a:pt x="1017722" y="6000603"/>
                </a:lnTo>
                <a:lnTo>
                  <a:pt x="1017722" y="5809188"/>
                </a:lnTo>
                <a:lnTo>
                  <a:pt x="1543198" y="5416606"/>
                </a:lnTo>
                <a:lnTo>
                  <a:pt x="1017722" y="5416606"/>
                </a:lnTo>
                <a:close/>
                <a:moveTo>
                  <a:pt x="1444443" y="4435836"/>
                </a:moveTo>
                <a:cubicBezTo>
                  <a:pt x="1300577" y="4435836"/>
                  <a:pt x="1189629" y="4546783"/>
                  <a:pt x="1189629" y="4677237"/>
                </a:cubicBezTo>
                <a:cubicBezTo>
                  <a:pt x="1189629" y="4808911"/>
                  <a:pt x="1300577" y="4913762"/>
                  <a:pt x="1444443" y="4913762"/>
                </a:cubicBezTo>
                <a:cubicBezTo>
                  <a:pt x="1588308" y="4913762"/>
                  <a:pt x="1696817" y="4808911"/>
                  <a:pt x="1696817" y="4677237"/>
                </a:cubicBezTo>
                <a:cubicBezTo>
                  <a:pt x="1696817" y="4545563"/>
                  <a:pt x="1588308" y="4435836"/>
                  <a:pt x="1444443" y="4435836"/>
                </a:cubicBezTo>
                <a:close/>
                <a:moveTo>
                  <a:pt x="1445662" y="4213941"/>
                </a:moveTo>
                <a:cubicBezTo>
                  <a:pt x="1694379" y="4213941"/>
                  <a:pt x="1878478" y="4411452"/>
                  <a:pt x="1878478" y="4674799"/>
                </a:cubicBezTo>
                <a:cubicBezTo>
                  <a:pt x="1878478" y="4939365"/>
                  <a:pt x="1693160" y="5136876"/>
                  <a:pt x="1445662" y="5136876"/>
                </a:cubicBezTo>
                <a:cubicBezTo>
                  <a:pt x="1196945" y="5136876"/>
                  <a:pt x="1007969" y="4939365"/>
                  <a:pt x="1007969" y="4674799"/>
                </a:cubicBezTo>
                <a:cubicBezTo>
                  <a:pt x="1007969" y="4411452"/>
                  <a:pt x="1195725" y="4213941"/>
                  <a:pt x="1445662" y="4213941"/>
                </a:cubicBezTo>
                <a:close/>
                <a:moveTo>
                  <a:pt x="9754" y="4053331"/>
                </a:moveTo>
                <a:lnTo>
                  <a:pt x="863194" y="4053331"/>
                </a:lnTo>
                <a:lnTo>
                  <a:pt x="863194" y="4721453"/>
                </a:lnTo>
                <a:lnTo>
                  <a:pt x="692506" y="4721453"/>
                </a:lnTo>
                <a:lnTo>
                  <a:pt x="692506" y="4270349"/>
                </a:lnTo>
                <a:lnTo>
                  <a:pt x="523037" y="4270349"/>
                </a:lnTo>
                <a:lnTo>
                  <a:pt x="523037" y="4677561"/>
                </a:lnTo>
                <a:lnTo>
                  <a:pt x="352349" y="4677561"/>
                </a:lnTo>
                <a:lnTo>
                  <a:pt x="352349" y="4270349"/>
                </a:lnTo>
                <a:lnTo>
                  <a:pt x="180442" y="4270349"/>
                </a:lnTo>
                <a:lnTo>
                  <a:pt x="180442" y="4734864"/>
                </a:lnTo>
                <a:lnTo>
                  <a:pt x="9754" y="4734864"/>
                </a:lnTo>
                <a:close/>
                <a:moveTo>
                  <a:pt x="1017722" y="3917599"/>
                </a:moveTo>
                <a:lnTo>
                  <a:pt x="1871163" y="3917599"/>
                </a:lnTo>
                <a:lnTo>
                  <a:pt x="1871163" y="4134616"/>
                </a:lnTo>
                <a:lnTo>
                  <a:pt x="1017722" y="4134616"/>
                </a:lnTo>
                <a:close/>
                <a:moveTo>
                  <a:pt x="9754" y="3129406"/>
                </a:moveTo>
                <a:lnTo>
                  <a:pt x="863194" y="3129406"/>
                </a:lnTo>
                <a:lnTo>
                  <a:pt x="863194" y="3320820"/>
                </a:lnTo>
                <a:lnTo>
                  <a:pt x="336499" y="3714622"/>
                </a:lnTo>
                <a:lnTo>
                  <a:pt x="863194" y="3714622"/>
                </a:lnTo>
                <a:lnTo>
                  <a:pt x="863194" y="3917009"/>
                </a:lnTo>
                <a:lnTo>
                  <a:pt x="9754" y="3917009"/>
                </a:lnTo>
                <a:lnTo>
                  <a:pt x="9754" y="3725595"/>
                </a:lnTo>
                <a:lnTo>
                  <a:pt x="535229" y="3333012"/>
                </a:lnTo>
                <a:lnTo>
                  <a:pt x="9754" y="3333012"/>
                </a:lnTo>
                <a:close/>
                <a:moveTo>
                  <a:pt x="436474" y="2352242"/>
                </a:moveTo>
                <a:cubicBezTo>
                  <a:pt x="292608" y="2352242"/>
                  <a:pt x="181661" y="2463189"/>
                  <a:pt x="181661" y="2593644"/>
                </a:cubicBezTo>
                <a:cubicBezTo>
                  <a:pt x="181661" y="2725317"/>
                  <a:pt x="292608" y="2830168"/>
                  <a:pt x="436474" y="2830168"/>
                </a:cubicBezTo>
                <a:cubicBezTo>
                  <a:pt x="580339" y="2830168"/>
                  <a:pt x="688848" y="2725317"/>
                  <a:pt x="688848" y="2593644"/>
                </a:cubicBezTo>
                <a:cubicBezTo>
                  <a:pt x="688848" y="2461970"/>
                  <a:pt x="580339" y="2352242"/>
                  <a:pt x="436474" y="2352242"/>
                </a:cubicBezTo>
                <a:close/>
                <a:moveTo>
                  <a:pt x="1446881" y="2347041"/>
                </a:moveTo>
                <a:cubicBezTo>
                  <a:pt x="1693160" y="2347041"/>
                  <a:pt x="1878478" y="2543332"/>
                  <a:pt x="1878478" y="2803022"/>
                </a:cubicBezTo>
                <a:cubicBezTo>
                  <a:pt x="1878478" y="2913969"/>
                  <a:pt x="1835540" y="3028650"/>
                  <a:pt x="1765997" y="3112761"/>
                </a:cubicBezTo>
                <a:lnTo>
                  <a:pt x="1744649" y="3135940"/>
                </a:lnTo>
                <a:lnTo>
                  <a:pt x="1872382" y="3135940"/>
                </a:lnTo>
                <a:lnTo>
                  <a:pt x="1872382" y="3865021"/>
                </a:lnTo>
                <a:lnTo>
                  <a:pt x="1696817" y="3865021"/>
                </a:lnTo>
                <a:lnTo>
                  <a:pt x="1696817" y="3607770"/>
                </a:lnTo>
                <a:lnTo>
                  <a:pt x="1017722" y="3607770"/>
                </a:lnTo>
                <a:lnTo>
                  <a:pt x="1017722" y="3390752"/>
                </a:lnTo>
                <a:lnTo>
                  <a:pt x="1696817" y="3390752"/>
                </a:lnTo>
                <a:lnTo>
                  <a:pt x="1696817" y="3135940"/>
                </a:lnTo>
                <a:lnTo>
                  <a:pt x="1721706" y="3135940"/>
                </a:lnTo>
                <a:lnTo>
                  <a:pt x="1585870" y="3021259"/>
                </a:lnTo>
                <a:cubicBezTo>
                  <a:pt x="1654145" y="2965176"/>
                  <a:pt x="1696817" y="2882270"/>
                  <a:pt x="1696817" y="2806680"/>
                </a:cubicBezTo>
                <a:cubicBezTo>
                  <a:pt x="1696817" y="2671348"/>
                  <a:pt x="1589528" y="2568936"/>
                  <a:pt x="1449320" y="2568936"/>
                </a:cubicBezTo>
                <a:cubicBezTo>
                  <a:pt x="1306673" y="2568936"/>
                  <a:pt x="1198164" y="2671348"/>
                  <a:pt x="1198164" y="2806680"/>
                </a:cubicBezTo>
                <a:cubicBezTo>
                  <a:pt x="1198164" y="2878612"/>
                  <a:pt x="1237178" y="2961518"/>
                  <a:pt x="1298139" y="3021259"/>
                </a:cubicBezTo>
                <a:lnTo>
                  <a:pt x="1164026" y="3148055"/>
                </a:lnTo>
                <a:cubicBezTo>
                  <a:pt x="1070148" y="3056615"/>
                  <a:pt x="1007969" y="2921284"/>
                  <a:pt x="1007969" y="2795707"/>
                </a:cubicBezTo>
                <a:cubicBezTo>
                  <a:pt x="1007969" y="2538455"/>
                  <a:pt x="1196945" y="2347041"/>
                  <a:pt x="1446881" y="2347041"/>
                </a:cubicBezTo>
                <a:close/>
                <a:moveTo>
                  <a:pt x="437693" y="2130347"/>
                </a:moveTo>
                <a:cubicBezTo>
                  <a:pt x="686410" y="2130347"/>
                  <a:pt x="870509" y="2327858"/>
                  <a:pt x="870509" y="2591205"/>
                </a:cubicBezTo>
                <a:cubicBezTo>
                  <a:pt x="870509" y="2855772"/>
                  <a:pt x="685191" y="3053282"/>
                  <a:pt x="437693" y="3053282"/>
                </a:cubicBezTo>
                <a:cubicBezTo>
                  <a:pt x="188976" y="3053282"/>
                  <a:pt x="0" y="2855772"/>
                  <a:pt x="0" y="2591205"/>
                </a:cubicBezTo>
                <a:cubicBezTo>
                  <a:pt x="0" y="2327858"/>
                  <a:pt x="187757" y="2130347"/>
                  <a:pt x="437693" y="2130347"/>
                </a:cubicBezTo>
                <a:close/>
                <a:moveTo>
                  <a:pt x="1017722" y="1622074"/>
                </a:moveTo>
                <a:lnTo>
                  <a:pt x="1871163" y="1622074"/>
                </a:lnTo>
                <a:lnTo>
                  <a:pt x="1871163" y="2290196"/>
                </a:lnTo>
                <a:lnTo>
                  <a:pt x="1700475" y="2290196"/>
                </a:lnTo>
                <a:lnTo>
                  <a:pt x="1700475" y="1839092"/>
                </a:lnTo>
                <a:lnTo>
                  <a:pt x="1531006" y="1839092"/>
                </a:lnTo>
                <a:lnTo>
                  <a:pt x="1531006" y="2246305"/>
                </a:lnTo>
                <a:lnTo>
                  <a:pt x="1360318" y="2246305"/>
                </a:lnTo>
                <a:lnTo>
                  <a:pt x="1360318" y="1839092"/>
                </a:lnTo>
                <a:lnTo>
                  <a:pt x="1188410" y="1839092"/>
                </a:lnTo>
                <a:lnTo>
                  <a:pt x="1188410" y="2303607"/>
                </a:lnTo>
                <a:lnTo>
                  <a:pt x="1017722" y="2303607"/>
                </a:lnTo>
                <a:close/>
                <a:moveTo>
                  <a:pt x="1146957" y="814506"/>
                </a:moveTo>
                <a:lnTo>
                  <a:pt x="1313988" y="898631"/>
                </a:lnTo>
                <a:cubicBezTo>
                  <a:pt x="1237178" y="986414"/>
                  <a:pt x="1185972" y="1118087"/>
                  <a:pt x="1185972" y="1207089"/>
                </a:cubicBezTo>
                <a:cubicBezTo>
                  <a:pt x="1185972" y="1275364"/>
                  <a:pt x="1211575" y="1318036"/>
                  <a:pt x="1260343" y="1318036"/>
                </a:cubicBezTo>
                <a:cubicBezTo>
                  <a:pt x="1411524" y="1318036"/>
                  <a:pt x="1321304" y="866932"/>
                  <a:pt x="1623665" y="866932"/>
                </a:cubicBezTo>
                <a:cubicBezTo>
                  <a:pt x="1780942" y="866932"/>
                  <a:pt x="1880917" y="1002263"/>
                  <a:pt x="1880917" y="1207089"/>
                </a:cubicBezTo>
                <a:cubicBezTo>
                  <a:pt x="1880917" y="1330228"/>
                  <a:pt x="1843121" y="1455806"/>
                  <a:pt x="1785819" y="1543588"/>
                </a:cubicBezTo>
                <a:lnTo>
                  <a:pt x="1616350" y="1461902"/>
                </a:lnTo>
                <a:cubicBezTo>
                  <a:pt x="1668776" y="1371681"/>
                  <a:pt x="1705352" y="1258295"/>
                  <a:pt x="1705352" y="1188801"/>
                </a:cubicBezTo>
                <a:cubicBezTo>
                  <a:pt x="1705352" y="1132718"/>
                  <a:pt x="1684625" y="1094923"/>
                  <a:pt x="1643173" y="1094923"/>
                </a:cubicBezTo>
                <a:cubicBezTo>
                  <a:pt x="1495649" y="1094923"/>
                  <a:pt x="1579774" y="1546026"/>
                  <a:pt x="1271316" y="1546026"/>
                </a:cubicBezTo>
                <a:cubicBezTo>
                  <a:pt x="1100628" y="1546026"/>
                  <a:pt x="1010407" y="1394846"/>
                  <a:pt x="1010407" y="1204651"/>
                </a:cubicBezTo>
                <a:cubicBezTo>
                  <a:pt x="1010407" y="1062004"/>
                  <a:pt x="1064052" y="915700"/>
                  <a:pt x="1146957" y="814506"/>
                </a:cubicBezTo>
                <a:close/>
                <a:moveTo>
                  <a:pt x="2050246" y="0"/>
                </a:moveTo>
                <a:lnTo>
                  <a:pt x="5409330" y="0"/>
                </a:lnTo>
                <a:lnTo>
                  <a:pt x="5409330" y="6857999"/>
                </a:lnTo>
                <a:lnTo>
                  <a:pt x="2050246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89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87002" y="2"/>
            <a:ext cx="4056998" cy="6857999"/>
          </a:xfrm>
          <a:custGeom>
            <a:avLst/>
            <a:gdLst>
              <a:gd name="connsiteX0" fmla="*/ 1017722 w 5409331"/>
              <a:gd name="connsiteY0" fmla="*/ 5212998 h 6857999"/>
              <a:gd name="connsiteX1" fmla="*/ 1871163 w 5409331"/>
              <a:gd name="connsiteY1" fmla="*/ 5212998 h 6857999"/>
              <a:gd name="connsiteX2" fmla="*/ 1871163 w 5409331"/>
              <a:gd name="connsiteY2" fmla="*/ 5404413 h 6857999"/>
              <a:gd name="connsiteX3" fmla="*/ 1344468 w 5409331"/>
              <a:gd name="connsiteY3" fmla="*/ 5798215 h 6857999"/>
              <a:gd name="connsiteX4" fmla="*/ 1871163 w 5409331"/>
              <a:gd name="connsiteY4" fmla="*/ 5798215 h 6857999"/>
              <a:gd name="connsiteX5" fmla="*/ 1871163 w 5409331"/>
              <a:gd name="connsiteY5" fmla="*/ 6000602 h 6857999"/>
              <a:gd name="connsiteX6" fmla="*/ 1017722 w 5409331"/>
              <a:gd name="connsiteY6" fmla="*/ 6000602 h 6857999"/>
              <a:gd name="connsiteX7" fmla="*/ 1017722 w 5409331"/>
              <a:gd name="connsiteY7" fmla="*/ 5809187 h 6857999"/>
              <a:gd name="connsiteX8" fmla="*/ 1543198 w 5409331"/>
              <a:gd name="connsiteY8" fmla="*/ 5416605 h 6857999"/>
              <a:gd name="connsiteX9" fmla="*/ 1017722 w 5409331"/>
              <a:gd name="connsiteY9" fmla="*/ 5416605 h 6857999"/>
              <a:gd name="connsiteX10" fmla="*/ 1444443 w 5409331"/>
              <a:gd name="connsiteY10" fmla="*/ 4435835 h 6857999"/>
              <a:gd name="connsiteX11" fmla="*/ 1189629 w 5409331"/>
              <a:gd name="connsiteY11" fmla="*/ 4677236 h 6857999"/>
              <a:gd name="connsiteX12" fmla="*/ 1444443 w 5409331"/>
              <a:gd name="connsiteY12" fmla="*/ 4913761 h 6857999"/>
              <a:gd name="connsiteX13" fmla="*/ 1696817 w 5409331"/>
              <a:gd name="connsiteY13" fmla="*/ 4677236 h 6857999"/>
              <a:gd name="connsiteX14" fmla="*/ 1444443 w 5409331"/>
              <a:gd name="connsiteY14" fmla="*/ 4435835 h 6857999"/>
              <a:gd name="connsiteX15" fmla="*/ 1445662 w 5409331"/>
              <a:gd name="connsiteY15" fmla="*/ 4213940 h 6857999"/>
              <a:gd name="connsiteX16" fmla="*/ 1878478 w 5409331"/>
              <a:gd name="connsiteY16" fmla="*/ 4674798 h 6857999"/>
              <a:gd name="connsiteX17" fmla="*/ 1445662 w 5409331"/>
              <a:gd name="connsiteY17" fmla="*/ 5136875 h 6857999"/>
              <a:gd name="connsiteX18" fmla="*/ 1007969 w 5409331"/>
              <a:gd name="connsiteY18" fmla="*/ 4674798 h 6857999"/>
              <a:gd name="connsiteX19" fmla="*/ 1445662 w 5409331"/>
              <a:gd name="connsiteY19" fmla="*/ 4213940 h 6857999"/>
              <a:gd name="connsiteX20" fmla="*/ 436474 w 5409331"/>
              <a:gd name="connsiteY20" fmla="*/ 4200885 h 6857999"/>
              <a:gd name="connsiteX21" fmla="*/ 181661 w 5409331"/>
              <a:gd name="connsiteY21" fmla="*/ 4442286 h 6857999"/>
              <a:gd name="connsiteX22" fmla="*/ 436474 w 5409331"/>
              <a:gd name="connsiteY22" fmla="*/ 4678811 h 6857999"/>
              <a:gd name="connsiteX23" fmla="*/ 688848 w 5409331"/>
              <a:gd name="connsiteY23" fmla="*/ 4442286 h 6857999"/>
              <a:gd name="connsiteX24" fmla="*/ 436474 w 5409331"/>
              <a:gd name="connsiteY24" fmla="*/ 4200885 h 6857999"/>
              <a:gd name="connsiteX25" fmla="*/ 437693 w 5409331"/>
              <a:gd name="connsiteY25" fmla="*/ 3978990 h 6857999"/>
              <a:gd name="connsiteX26" fmla="*/ 870509 w 5409331"/>
              <a:gd name="connsiteY26" fmla="*/ 4439848 h 6857999"/>
              <a:gd name="connsiteX27" fmla="*/ 437693 w 5409331"/>
              <a:gd name="connsiteY27" fmla="*/ 4901925 h 6857999"/>
              <a:gd name="connsiteX28" fmla="*/ 0 w 5409331"/>
              <a:gd name="connsiteY28" fmla="*/ 4439848 h 6857999"/>
              <a:gd name="connsiteX29" fmla="*/ 437693 w 5409331"/>
              <a:gd name="connsiteY29" fmla="*/ 3978990 h 6857999"/>
              <a:gd name="connsiteX30" fmla="*/ 1017722 w 5409331"/>
              <a:gd name="connsiteY30" fmla="*/ 3917598 h 6857999"/>
              <a:gd name="connsiteX31" fmla="*/ 1871163 w 5409331"/>
              <a:gd name="connsiteY31" fmla="*/ 3917598 h 6857999"/>
              <a:gd name="connsiteX32" fmla="*/ 1871163 w 5409331"/>
              <a:gd name="connsiteY32" fmla="*/ 4134615 h 6857999"/>
              <a:gd name="connsiteX33" fmla="*/ 1017722 w 5409331"/>
              <a:gd name="connsiteY33" fmla="*/ 4134615 h 6857999"/>
              <a:gd name="connsiteX34" fmla="*/ 1446881 w 5409331"/>
              <a:gd name="connsiteY34" fmla="*/ 2347040 h 6857999"/>
              <a:gd name="connsiteX35" fmla="*/ 1878478 w 5409331"/>
              <a:gd name="connsiteY35" fmla="*/ 2803021 h 6857999"/>
              <a:gd name="connsiteX36" fmla="*/ 1765997 w 5409331"/>
              <a:gd name="connsiteY36" fmla="*/ 3112760 h 6857999"/>
              <a:gd name="connsiteX37" fmla="*/ 1744649 w 5409331"/>
              <a:gd name="connsiteY37" fmla="*/ 3135939 h 6857999"/>
              <a:gd name="connsiteX38" fmla="*/ 1872382 w 5409331"/>
              <a:gd name="connsiteY38" fmla="*/ 3135939 h 6857999"/>
              <a:gd name="connsiteX39" fmla="*/ 1872382 w 5409331"/>
              <a:gd name="connsiteY39" fmla="*/ 3865020 h 6857999"/>
              <a:gd name="connsiteX40" fmla="*/ 1696817 w 5409331"/>
              <a:gd name="connsiteY40" fmla="*/ 3865020 h 6857999"/>
              <a:gd name="connsiteX41" fmla="*/ 1696817 w 5409331"/>
              <a:gd name="connsiteY41" fmla="*/ 3607769 h 6857999"/>
              <a:gd name="connsiteX42" fmla="*/ 1017722 w 5409331"/>
              <a:gd name="connsiteY42" fmla="*/ 3607769 h 6857999"/>
              <a:gd name="connsiteX43" fmla="*/ 1017722 w 5409331"/>
              <a:gd name="connsiteY43" fmla="*/ 3390752 h 6857999"/>
              <a:gd name="connsiteX44" fmla="*/ 1696817 w 5409331"/>
              <a:gd name="connsiteY44" fmla="*/ 3390752 h 6857999"/>
              <a:gd name="connsiteX45" fmla="*/ 1696817 w 5409331"/>
              <a:gd name="connsiteY45" fmla="*/ 3135939 h 6857999"/>
              <a:gd name="connsiteX46" fmla="*/ 1721706 w 5409331"/>
              <a:gd name="connsiteY46" fmla="*/ 3135939 h 6857999"/>
              <a:gd name="connsiteX47" fmla="*/ 1585870 w 5409331"/>
              <a:gd name="connsiteY47" fmla="*/ 3021258 h 6857999"/>
              <a:gd name="connsiteX48" fmla="*/ 1696817 w 5409331"/>
              <a:gd name="connsiteY48" fmla="*/ 2806679 h 6857999"/>
              <a:gd name="connsiteX49" fmla="*/ 1449320 w 5409331"/>
              <a:gd name="connsiteY49" fmla="*/ 2568935 h 6857999"/>
              <a:gd name="connsiteX50" fmla="*/ 1198164 w 5409331"/>
              <a:gd name="connsiteY50" fmla="*/ 2806679 h 6857999"/>
              <a:gd name="connsiteX51" fmla="*/ 1298139 w 5409331"/>
              <a:gd name="connsiteY51" fmla="*/ 3021258 h 6857999"/>
              <a:gd name="connsiteX52" fmla="*/ 1164026 w 5409331"/>
              <a:gd name="connsiteY52" fmla="*/ 3148054 h 6857999"/>
              <a:gd name="connsiteX53" fmla="*/ 1007969 w 5409331"/>
              <a:gd name="connsiteY53" fmla="*/ 2795706 h 6857999"/>
              <a:gd name="connsiteX54" fmla="*/ 1446881 w 5409331"/>
              <a:gd name="connsiteY54" fmla="*/ 2347040 h 6857999"/>
              <a:gd name="connsiteX55" fmla="*/ 688848 w 5409331"/>
              <a:gd name="connsiteY55" fmla="*/ 1977064 h 6857999"/>
              <a:gd name="connsiteX56" fmla="*/ 864413 w 5409331"/>
              <a:gd name="connsiteY56" fmla="*/ 1977064 h 6857999"/>
              <a:gd name="connsiteX57" fmla="*/ 864413 w 5409331"/>
              <a:gd name="connsiteY57" fmla="*/ 2706145 h 6857999"/>
              <a:gd name="connsiteX58" fmla="*/ 863194 w 5409331"/>
              <a:gd name="connsiteY58" fmla="*/ 2706145 h 6857999"/>
              <a:gd name="connsiteX59" fmla="*/ 863194 w 5409331"/>
              <a:gd name="connsiteY59" fmla="*/ 2903808 h 6857999"/>
              <a:gd name="connsiteX60" fmla="*/ 235306 w 5409331"/>
              <a:gd name="connsiteY60" fmla="*/ 3070838 h 6857999"/>
              <a:gd name="connsiteX61" fmla="*/ 863194 w 5409331"/>
              <a:gd name="connsiteY61" fmla="*/ 3234211 h 6857999"/>
              <a:gd name="connsiteX62" fmla="*/ 863194 w 5409331"/>
              <a:gd name="connsiteY62" fmla="*/ 3446352 h 6857999"/>
              <a:gd name="connsiteX63" fmla="*/ 235306 w 5409331"/>
              <a:gd name="connsiteY63" fmla="*/ 3613382 h 6857999"/>
              <a:gd name="connsiteX64" fmla="*/ 863194 w 5409331"/>
              <a:gd name="connsiteY64" fmla="*/ 3777974 h 6857999"/>
              <a:gd name="connsiteX65" fmla="*/ 863194 w 5409331"/>
              <a:gd name="connsiteY65" fmla="*/ 3999869 h 6857999"/>
              <a:gd name="connsiteX66" fmla="*/ 9754 w 5409331"/>
              <a:gd name="connsiteY66" fmla="*/ 3718234 h 6857999"/>
              <a:gd name="connsiteX67" fmla="*/ 9754 w 5409331"/>
              <a:gd name="connsiteY67" fmla="*/ 3495120 h 6857999"/>
              <a:gd name="connsiteX68" fmla="*/ 599847 w 5409331"/>
              <a:gd name="connsiteY68" fmla="*/ 3336624 h 6857999"/>
              <a:gd name="connsiteX69" fmla="*/ 9754 w 5409331"/>
              <a:gd name="connsiteY69" fmla="*/ 3175690 h 6857999"/>
              <a:gd name="connsiteX70" fmla="*/ 9754 w 5409331"/>
              <a:gd name="connsiteY70" fmla="*/ 2951357 h 6857999"/>
              <a:gd name="connsiteX71" fmla="*/ 759309 w 5409331"/>
              <a:gd name="connsiteY71" fmla="*/ 2706145 h 6857999"/>
              <a:gd name="connsiteX72" fmla="*/ 688848 w 5409331"/>
              <a:gd name="connsiteY72" fmla="*/ 2706145 h 6857999"/>
              <a:gd name="connsiteX73" fmla="*/ 688848 w 5409331"/>
              <a:gd name="connsiteY73" fmla="*/ 2448894 h 6857999"/>
              <a:gd name="connsiteX74" fmla="*/ 9754 w 5409331"/>
              <a:gd name="connsiteY74" fmla="*/ 2448894 h 6857999"/>
              <a:gd name="connsiteX75" fmla="*/ 9754 w 5409331"/>
              <a:gd name="connsiteY75" fmla="*/ 2231877 h 6857999"/>
              <a:gd name="connsiteX76" fmla="*/ 688848 w 5409331"/>
              <a:gd name="connsiteY76" fmla="*/ 2231877 h 6857999"/>
              <a:gd name="connsiteX77" fmla="*/ 1017722 w 5409331"/>
              <a:gd name="connsiteY77" fmla="*/ 1622073 h 6857999"/>
              <a:gd name="connsiteX78" fmla="*/ 1871163 w 5409331"/>
              <a:gd name="connsiteY78" fmla="*/ 1622073 h 6857999"/>
              <a:gd name="connsiteX79" fmla="*/ 1871163 w 5409331"/>
              <a:gd name="connsiteY79" fmla="*/ 2290195 h 6857999"/>
              <a:gd name="connsiteX80" fmla="*/ 1700475 w 5409331"/>
              <a:gd name="connsiteY80" fmla="*/ 2290195 h 6857999"/>
              <a:gd name="connsiteX81" fmla="*/ 1700475 w 5409331"/>
              <a:gd name="connsiteY81" fmla="*/ 1839091 h 6857999"/>
              <a:gd name="connsiteX82" fmla="*/ 1531006 w 5409331"/>
              <a:gd name="connsiteY82" fmla="*/ 1839091 h 6857999"/>
              <a:gd name="connsiteX83" fmla="*/ 1531006 w 5409331"/>
              <a:gd name="connsiteY83" fmla="*/ 2246304 h 6857999"/>
              <a:gd name="connsiteX84" fmla="*/ 1360318 w 5409331"/>
              <a:gd name="connsiteY84" fmla="*/ 2246304 h 6857999"/>
              <a:gd name="connsiteX85" fmla="*/ 1360318 w 5409331"/>
              <a:gd name="connsiteY85" fmla="*/ 1839091 h 6857999"/>
              <a:gd name="connsiteX86" fmla="*/ 1188410 w 5409331"/>
              <a:gd name="connsiteY86" fmla="*/ 1839091 h 6857999"/>
              <a:gd name="connsiteX87" fmla="*/ 1188410 w 5409331"/>
              <a:gd name="connsiteY87" fmla="*/ 2303606 h 6857999"/>
              <a:gd name="connsiteX88" fmla="*/ 1017722 w 5409331"/>
              <a:gd name="connsiteY88" fmla="*/ 2303606 h 6857999"/>
              <a:gd name="connsiteX89" fmla="*/ 1146957 w 5409331"/>
              <a:gd name="connsiteY89" fmla="*/ 814506 h 6857999"/>
              <a:gd name="connsiteX90" fmla="*/ 1313988 w 5409331"/>
              <a:gd name="connsiteY90" fmla="*/ 898630 h 6857999"/>
              <a:gd name="connsiteX91" fmla="*/ 1185972 w 5409331"/>
              <a:gd name="connsiteY91" fmla="*/ 1207088 h 6857999"/>
              <a:gd name="connsiteX92" fmla="*/ 1260343 w 5409331"/>
              <a:gd name="connsiteY92" fmla="*/ 1318035 h 6857999"/>
              <a:gd name="connsiteX93" fmla="*/ 1623665 w 5409331"/>
              <a:gd name="connsiteY93" fmla="*/ 866931 h 6857999"/>
              <a:gd name="connsiteX94" fmla="*/ 1880917 w 5409331"/>
              <a:gd name="connsiteY94" fmla="*/ 1207088 h 6857999"/>
              <a:gd name="connsiteX95" fmla="*/ 1785819 w 5409331"/>
              <a:gd name="connsiteY95" fmla="*/ 1543587 h 6857999"/>
              <a:gd name="connsiteX96" fmla="*/ 1616350 w 5409331"/>
              <a:gd name="connsiteY96" fmla="*/ 1461901 h 6857999"/>
              <a:gd name="connsiteX97" fmla="*/ 1705352 w 5409331"/>
              <a:gd name="connsiteY97" fmla="*/ 1188800 h 6857999"/>
              <a:gd name="connsiteX98" fmla="*/ 1643173 w 5409331"/>
              <a:gd name="connsiteY98" fmla="*/ 1094922 h 6857999"/>
              <a:gd name="connsiteX99" fmla="*/ 1271316 w 5409331"/>
              <a:gd name="connsiteY99" fmla="*/ 1546025 h 6857999"/>
              <a:gd name="connsiteX100" fmla="*/ 1010407 w 5409331"/>
              <a:gd name="connsiteY100" fmla="*/ 1204650 h 6857999"/>
              <a:gd name="connsiteX101" fmla="*/ 1146957 w 5409331"/>
              <a:gd name="connsiteY101" fmla="*/ 814506 h 6857999"/>
              <a:gd name="connsiteX102" fmla="*/ 2050247 w 5409331"/>
              <a:gd name="connsiteY102" fmla="*/ 0 h 6857999"/>
              <a:gd name="connsiteX103" fmla="*/ 5409331 w 5409331"/>
              <a:gd name="connsiteY103" fmla="*/ 0 h 6857999"/>
              <a:gd name="connsiteX104" fmla="*/ 5409331 w 5409331"/>
              <a:gd name="connsiteY104" fmla="*/ 6857999 h 6857999"/>
              <a:gd name="connsiteX105" fmla="*/ 2050247 w 5409331"/>
              <a:gd name="connsiteY10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409331" h="6857999">
                <a:moveTo>
                  <a:pt x="1017722" y="5212998"/>
                </a:moveTo>
                <a:lnTo>
                  <a:pt x="1871163" y="5212998"/>
                </a:lnTo>
                <a:lnTo>
                  <a:pt x="1871163" y="5404413"/>
                </a:lnTo>
                <a:lnTo>
                  <a:pt x="1344468" y="5798215"/>
                </a:lnTo>
                <a:lnTo>
                  <a:pt x="1871163" y="5798215"/>
                </a:lnTo>
                <a:lnTo>
                  <a:pt x="1871163" y="6000602"/>
                </a:lnTo>
                <a:lnTo>
                  <a:pt x="1017722" y="6000602"/>
                </a:lnTo>
                <a:lnTo>
                  <a:pt x="1017722" y="5809187"/>
                </a:lnTo>
                <a:lnTo>
                  <a:pt x="1543198" y="5416605"/>
                </a:lnTo>
                <a:lnTo>
                  <a:pt x="1017722" y="5416605"/>
                </a:lnTo>
                <a:close/>
                <a:moveTo>
                  <a:pt x="1444443" y="4435835"/>
                </a:moveTo>
                <a:cubicBezTo>
                  <a:pt x="1300577" y="4435835"/>
                  <a:pt x="1189629" y="4546782"/>
                  <a:pt x="1189629" y="4677236"/>
                </a:cubicBezTo>
                <a:cubicBezTo>
                  <a:pt x="1189629" y="4808910"/>
                  <a:pt x="1300577" y="4913761"/>
                  <a:pt x="1444443" y="4913761"/>
                </a:cubicBezTo>
                <a:cubicBezTo>
                  <a:pt x="1588308" y="4913761"/>
                  <a:pt x="1696817" y="4808910"/>
                  <a:pt x="1696817" y="4677236"/>
                </a:cubicBezTo>
                <a:cubicBezTo>
                  <a:pt x="1696817" y="4545562"/>
                  <a:pt x="1588308" y="4435835"/>
                  <a:pt x="1444443" y="4435835"/>
                </a:cubicBezTo>
                <a:close/>
                <a:moveTo>
                  <a:pt x="1445662" y="4213940"/>
                </a:moveTo>
                <a:cubicBezTo>
                  <a:pt x="1694379" y="4213940"/>
                  <a:pt x="1878478" y="4411451"/>
                  <a:pt x="1878478" y="4674798"/>
                </a:cubicBezTo>
                <a:cubicBezTo>
                  <a:pt x="1878478" y="4939364"/>
                  <a:pt x="1693160" y="5136875"/>
                  <a:pt x="1445662" y="5136875"/>
                </a:cubicBezTo>
                <a:cubicBezTo>
                  <a:pt x="1196945" y="5136875"/>
                  <a:pt x="1007969" y="4939364"/>
                  <a:pt x="1007969" y="4674798"/>
                </a:cubicBezTo>
                <a:cubicBezTo>
                  <a:pt x="1007969" y="4411451"/>
                  <a:pt x="1195725" y="4213940"/>
                  <a:pt x="1445662" y="4213940"/>
                </a:cubicBezTo>
                <a:close/>
                <a:moveTo>
                  <a:pt x="436474" y="4200885"/>
                </a:moveTo>
                <a:cubicBezTo>
                  <a:pt x="292608" y="4200885"/>
                  <a:pt x="181661" y="4311832"/>
                  <a:pt x="181661" y="4442286"/>
                </a:cubicBezTo>
                <a:cubicBezTo>
                  <a:pt x="181661" y="4573960"/>
                  <a:pt x="292608" y="4678811"/>
                  <a:pt x="436474" y="4678811"/>
                </a:cubicBezTo>
                <a:cubicBezTo>
                  <a:pt x="580339" y="4678811"/>
                  <a:pt x="688848" y="4573960"/>
                  <a:pt x="688848" y="4442286"/>
                </a:cubicBezTo>
                <a:cubicBezTo>
                  <a:pt x="688848" y="4310613"/>
                  <a:pt x="580339" y="4200885"/>
                  <a:pt x="436474" y="4200885"/>
                </a:cubicBezTo>
                <a:close/>
                <a:moveTo>
                  <a:pt x="437693" y="3978990"/>
                </a:moveTo>
                <a:cubicBezTo>
                  <a:pt x="686410" y="3978990"/>
                  <a:pt x="870509" y="4176500"/>
                  <a:pt x="870509" y="4439848"/>
                </a:cubicBezTo>
                <a:cubicBezTo>
                  <a:pt x="870509" y="4704414"/>
                  <a:pt x="685191" y="4901925"/>
                  <a:pt x="437693" y="4901925"/>
                </a:cubicBezTo>
                <a:cubicBezTo>
                  <a:pt x="188976" y="4901925"/>
                  <a:pt x="0" y="4704414"/>
                  <a:pt x="0" y="4439848"/>
                </a:cubicBezTo>
                <a:cubicBezTo>
                  <a:pt x="0" y="4176500"/>
                  <a:pt x="187757" y="3978990"/>
                  <a:pt x="437693" y="3978990"/>
                </a:cubicBezTo>
                <a:close/>
                <a:moveTo>
                  <a:pt x="1017722" y="3917598"/>
                </a:moveTo>
                <a:lnTo>
                  <a:pt x="1871163" y="3917598"/>
                </a:lnTo>
                <a:lnTo>
                  <a:pt x="1871163" y="4134615"/>
                </a:lnTo>
                <a:lnTo>
                  <a:pt x="1017722" y="4134615"/>
                </a:lnTo>
                <a:close/>
                <a:moveTo>
                  <a:pt x="1446881" y="2347040"/>
                </a:moveTo>
                <a:cubicBezTo>
                  <a:pt x="1693160" y="2347040"/>
                  <a:pt x="1878478" y="2543331"/>
                  <a:pt x="1878478" y="2803021"/>
                </a:cubicBezTo>
                <a:cubicBezTo>
                  <a:pt x="1878478" y="2913968"/>
                  <a:pt x="1835540" y="3028649"/>
                  <a:pt x="1765997" y="3112760"/>
                </a:cubicBezTo>
                <a:lnTo>
                  <a:pt x="1744649" y="3135939"/>
                </a:lnTo>
                <a:lnTo>
                  <a:pt x="1872382" y="3135939"/>
                </a:lnTo>
                <a:lnTo>
                  <a:pt x="1872382" y="3865020"/>
                </a:lnTo>
                <a:lnTo>
                  <a:pt x="1696817" y="3865020"/>
                </a:lnTo>
                <a:lnTo>
                  <a:pt x="1696817" y="3607769"/>
                </a:lnTo>
                <a:lnTo>
                  <a:pt x="1017722" y="3607769"/>
                </a:lnTo>
                <a:lnTo>
                  <a:pt x="1017722" y="3390752"/>
                </a:lnTo>
                <a:lnTo>
                  <a:pt x="1696817" y="3390752"/>
                </a:lnTo>
                <a:lnTo>
                  <a:pt x="1696817" y="3135939"/>
                </a:lnTo>
                <a:lnTo>
                  <a:pt x="1721706" y="3135939"/>
                </a:lnTo>
                <a:lnTo>
                  <a:pt x="1585870" y="3021258"/>
                </a:lnTo>
                <a:cubicBezTo>
                  <a:pt x="1654145" y="2965175"/>
                  <a:pt x="1696817" y="2882269"/>
                  <a:pt x="1696817" y="2806679"/>
                </a:cubicBezTo>
                <a:cubicBezTo>
                  <a:pt x="1696817" y="2671347"/>
                  <a:pt x="1589528" y="2568935"/>
                  <a:pt x="1449320" y="2568935"/>
                </a:cubicBezTo>
                <a:cubicBezTo>
                  <a:pt x="1306673" y="2568935"/>
                  <a:pt x="1198164" y="2671347"/>
                  <a:pt x="1198164" y="2806679"/>
                </a:cubicBezTo>
                <a:cubicBezTo>
                  <a:pt x="1198164" y="2878611"/>
                  <a:pt x="1237178" y="2961517"/>
                  <a:pt x="1298139" y="3021258"/>
                </a:cubicBezTo>
                <a:lnTo>
                  <a:pt x="1164026" y="3148054"/>
                </a:lnTo>
                <a:cubicBezTo>
                  <a:pt x="1070148" y="3056614"/>
                  <a:pt x="1007969" y="2921283"/>
                  <a:pt x="1007969" y="2795706"/>
                </a:cubicBezTo>
                <a:cubicBezTo>
                  <a:pt x="1007969" y="2538454"/>
                  <a:pt x="1196945" y="2347040"/>
                  <a:pt x="1446881" y="2347040"/>
                </a:cubicBezTo>
                <a:close/>
                <a:moveTo>
                  <a:pt x="688848" y="1977064"/>
                </a:moveTo>
                <a:lnTo>
                  <a:pt x="864413" y="1977064"/>
                </a:lnTo>
                <a:lnTo>
                  <a:pt x="864413" y="2706145"/>
                </a:lnTo>
                <a:lnTo>
                  <a:pt x="863194" y="2706145"/>
                </a:lnTo>
                <a:lnTo>
                  <a:pt x="863194" y="2903808"/>
                </a:lnTo>
                <a:lnTo>
                  <a:pt x="235306" y="3070838"/>
                </a:lnTo>
                <a:lnTo>
                  <a:pt x="863194" y="3234211"/>
                </a:lnTo>
                <a:lnTo>
                  <a:pt x="863194" y="3446352"/>
                </a:lnTo>
                <a:lnTo>
                  <a:pt x="235306" y="3613382"/>
                </a:lnTo>
                <a:lnTo>
                  <a:pt x="863194" y="3777974"/>
                </a:lnTo>
                <a:lnTo>
                  <a:pt x="863194" y="3999869"/>
                </a:lnTo>
                <a:lnTo>
                  <a:pt x="9754" y="3718234"/>
                </a:lnTo>
                <a:lnTo>
                  <a:pt x="9754" y="3495120"/>
                </a:lnTo>
                <a:lnTo>
                  <a:pt x="599847" y="3336624"/>
                </a:lnTo>
                <a:lnTo>
                  <a:pt x="9754" y="3175690"/>
                </a:lnTo>
                <a:lnTo>
                  <a:pt x="9754" y="2951357"/>
                </a:lnTo>
                <a:lnTo>
                  <a:pt x="759309" y="2706145"/>
                </a:lnTo>
                <a:lnTo>
                  <a:pt x="688848" y="2706145"/>
                </a:lnTo>
                <a:lnTo>
                  <a:pt x="688848" y="2448894"/>
                </a:lnTo>
                <a:lnTo>
                  <a:pt x="9754" y="2448894"/>
                </a:lnTo>
                <a:lnTo>
                  <a:pt x="9754" y="2231877"/>
                </a:lnTo>
                <a:lnTo>
                  <a:pt x="688848" y="2231877"/>
                </a:lnTo>
                <a:close/>
                <a:moveTo>
                  <a:pt x="1017722" y="1622073"/>
                </a:moveTo>
                <a:lnTo>
                  <a:pt x="1871163" y="1622073"/>
                </a:lnTo>
                <a:lnTo>
                  <a:pt x="1871163" y="2290195"/>
                </a:lnTo>
                <a:lnTo>
                  <a:pt x="1700475" y="2290195"/>
                </a:lnTo>
                <a:lnTo>
                  <a:pt x="1700475" y="1839091"/>
                </a:lnTo>
                <a:lnTo>
                  <a:pt x="1531006" y="1839091"/>
                </a:lnTo>
                <a:lnTo>
                  <a:pt x="1531006" y="2246304"/>
                </a:lnTo>
                <a:lnTo>
                  <a:pt x="1360318" y="2246304"/>
                </a:lnTo>
                <a:lnTo>
                  <a:pt x="1360318" y="1839091"/>
                </a:lnTo>
                <a:lnTo>
                  <a:pt x="1188410" y="1839091"/>
                </a:lnTo>
                <a:lnTo>
                  <a:pt x="1188410" y="2303606"/>
                </a:lnTo>
                <a:lnTo>
                  <a:pt x="1017722" y="2303606"/>
                </a:lnTo>
                <a:close/>
                <a:moveTo>
                  <a:pt x="1146957" y="814506"/>
                </a:moveTo>
                <a:lnTo>
                  <a:pt x="1313988" y="898630"/>
                </a:lnTo>
                <a:cubicBezTo>
                  <a:pt x="1237178" y="986413"/>
                  <a:pt x="1185972" y="1118086"/>
                  <a:pt x="1185972" y="1207088"/>
                </a:cubicBezTo>
                <a:cubicBezTo>
                  <a:pt x="1185972" y="1275363"/>
                  <a:pt x="1211575" y="1318035"/>
                  <a:pt x="1260343" y="1318035"/>
                </a:cubicBezTo>
                <a:cubicBezTo>
                  <a:pt x="1411524" y="1318035"/>
                  <a:pt x="1321304" y="866931"/>
                  <a:pt x="1623665" y="866931"/>
                </a:cubicBezTo>
                <a:cubicBezTo>
                  <a:pt x="1780942" y="866931"/>
                  <a:pt x="1880917" y="1002262"/>
                  <a:pt x="1880917" y="1207088"/>
                </a:cubicBezTo>
                <a:cubicBezTo>
                  <a:pt x="1880917" y="1330227"/>
                  <a:pt x="1843121" y="1455805"/>
                  <a:pt x="1785819" y="1543587"/>
                </a:cubicBezTo>
                <a:lnTo>
                  <a:pt x="1616350" y="1461901"/>
                </a:lnTo>
                <a:cubicBezTo>
                  <a:pt x="1668776" y="1371680"/>
                  <a:pt x="1705352" y="1258294"/>
                  <a:pt x="1705352" y="1188800"/>
                </a:cubicBezTo>
                <a:cubicBezTo>
                  <a:pt x="1705352" y="1132717"/>
                  <a:pt x="1684625" y="1094922"/>
                  <a:pt x="1643173" y="1094922"/>
                </a:cubicBezTo>
                <a:cubicBezTo>
                  <a:pt x="1495649" y="1094922"/>
                  <a:pt x="1579774" y="1546025"/>
                  <a:pt x="1271316" y="1546025"/>
                </a:cubicBezTo>
                <a:cubicBezTo>
                  <a:pt x="1100628" y="1546025"/>
                  <a:pt x="1010407" y="1394845"/>
                  <a:pt x="1010407" y="1204650"/>
                </a:cubicBezTo>
                <a:cubicBezTo>
                  <a:pt x="1010407" y="1062003"/>
                  <a:pt x="1064052" y="915699"/>
                  <a:pt x="1146957" y="814506"/>
                </a:cubicBezTo>
                <a:close/>
                <a:moveTo>
                  <a:pt x="2050247" y="0"/>
                </a:moveTo>
                <a:lnTo>
                  <a:pt x="5409331" y="0"/>
                </a:lnTo>
                <a:lnTo>
                  <a:pt x="5409331" y="6857999"/>
                </a:lnTo>
                <a:lnTo>
                  <a:pt x="2050247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51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94318" y="2"/>
            <a:ext cx="4049683" cy="6857999"/>
          </a:xfrm>
          <a:custGeom>
            <a:avLst/>
            <a:gdLst>
              <a:gd name="connsiteX0" fmla="*/ 1007968 w 5399577"/>
              <a:gd name="connsiteY0" fmla="*/ 5212998 h 6857999"/>
              <a:gd name="connsiteX1" fmla="*/ 1861409 w 5399577"/>
              <a:gd name="connsiteY1" fmla="*/ 5212998 h 6857999"/>
              <a:gd name="connsiteX2" fmla="*/ 1861409 w 5399577"/>
              <a:gd name="connsiteY2" fmla="*/ 5404413 h 6857999"/>
              <a:gd name="connsiteX3" fmla="*/ 1334714 w 5399577"/>
              <a:gd name="connsiteY3" fmla="*/ 5798215 h 6857999"/>
              <a:gd name="connsiteX4" fmla="*/ 1861409 w 5399577"/>
              <a:gd name="connsiteY4" fmla="*/ 5798215 h 6857999"/>
              <a:gd name="connsiteX5" fmla="*/ 1861409 w 5399577"/>
              <a:gd name="connsiteY5" fmla="*/ 6000602 h 6857999"/>
              <a:gd name="connsiteX6" fmla="*/ 1007968 w 5399577"/>
              <a:gd name="connsiteY6" fmla="*/ 6000602 h 6857999"/>
              <a:gd name="connsiteX7" fmla="*/ 1007968 w 5399577"/>
              <a:gd name="connsiteY7" fmla="*/ 5809187 h 6857999"/>
              <a:gd name="connsiteX8" fmla="*/ 1533444 w 5399577"/>
              <a:gd name="connsiteY8" fmla="*/ 5416605 h 6857999"/>
              <a:gd name="connsiteX9" fmla="*/ 1007968 w 5399577"/>
              <a:gd name="connsiteY9" fmla="*/ 5416605 h 6857999"/>
              <a:gd name="connsiteX10" fmla="*/ 0 w 5399577"/>
              <a:gd name="connsiteY10" fmla="*/ 4751036 h 6857999"/>
              <a:gd name="connsiteX11" fmla="*/ 853440 w 5399577"/>
              <a:gd name="connsiteY11" fmla="*/ 4751036 h 6857999"/>
              <a:gd name="connsiteX12" fmla="*/ 853440 w 5399577"/>
              <a:gd name="connsiteY12" fmla="*/ 5419157 h 6857999"/>
              <a:gd name="connsiteX13" fmla="*/ 682752 w 5399577"/>
              <a:gd name="connsiteY13" fmla="*/ 5419157 h 6857999"/>
              <a:gd name="connsiteX14" fmla="*/ 682752 w 5399577"/>
              <a:gd name="connsiteY14" fmla="*/ 4968053 h 6857999"/>
              <a:gd name="connsiteX15" fmla="*/ 513283 w 5399577"/>
              <a:gd name="connsiteY15" fmla="*/ 4968053 h 6857999"/>
              <a:gd name="connsiteX16" fmla="*/ 513283 w 5399577"/>
              <a:gd name="connsiteY16" fmla="*/ 5375266 h 6857999"/>
              <a:gd name="connsiteX17" fmla="*/ 342595 w 5399577"/>
              <a:gd name="connsiteY17" fmla="*/ 5375266 h 6857999"/>
              <a:gd name="connsiteX18" fmla="*/ 342595 w 5399577"/>
              <a:gd name="connsiteY18" fmla="*/ 4968053 h 6857999"/>
              <a:gd name="connsiteX19" fmla="*/ 170688 w 5399577"/>
              <a:gd name="connsiteY19" fmla="*/ 4968053 h 6857999"/>
              <a:gd name="connsiteX20" fmla="*/ 170688 w 5399577"/>
              <a:gd name="connsiteY20" fmla="*/ 5432569 h 6857999"/>
              <a:gd name="connsiteX21" fmla="*/ 0 w 5399577"/>
              <a:gd name="connsiteY21" fmla="*/ 5432569 h 6857999"/>
              <a:gd name="connsiteX22" fmla="*/ 1434689 w 5399577"/>
              <a:gd name="connsiteY22" fmla="*/ 4435835 h 6857999"/>
              <a:gd name="connsiteX23" fmla="*/ 1179875 w 5399577"/>
              <a:gd name="connsiteY23" fmla="*/ 4677236 h 6857999"/>
              <a:gd name="connsiteX24" fmla="*/ 1434689 w 5399577"/>
              <a:gd name="connsiteY24" fmla="*/ 4913761 h 6857999"/>
              <a:gd name="connsiteX25" fmla="*/ 1687063 w 5399577"/>
              <a:gd name="connsiteY25" fmla="*/ 4677236 h 6857999"/>
              <a:gd name="connsiteX26" fmla="*/ 1434689 w 5399577"/>
              <a:gd name="connsiteY26" fmla="*/ 4435835 h 6857999"/>
              <a:gd name="connsiteX27" fmla="*/ 1435908 w 5399577"/>
              <a:gd name="connsiteY27" fmla="*/ 4213940 h 6857999"/>
              <a:gd name="connsiteX28" fmla="*/ 1868724 w 5399577"/>
              <a:gd name="connsiteY28" fmla="*/ 4674798 h 6857999"/>
              <a:gd name="connsiteX29" fmla="*/ 1435908 w 5399577"/>
              <a:gd name="connsiteY29" fmla="*/ 5136875 h 6857999"/>
              <a:gd name="connsiteX30" fmla="*/ 998215 w 5399577"/>
              <a:gd name="connsiteY30" fmla="*/ 4674798 h 6857999"/>
              <a:gd name="connsiteX31" fmla="*/ 1435908 w 5399577"/>
              <a:gd name="connsiteY31" fmla="*/ 4213940 h 6857999"/>
              <a:gd name="connsiteX32" fmla="*/ 0 w 5399577"/>
              <a:gd name="connsiteY32" fmla="*/ 3969985 h 6857999"/>
              <a:gd name="connsiteX33" fmla="*/ 853440 w 5399577"/>
              <a:gd name="connsiteY33" fmla="*/ 3969985 h 6857999"/>
              <a:gd name="connsiteX34" fmla="*/ 853440 w 5399577"/>
              <a:gd name="connsiteY34" fmla="*/ 4638107 h 6857999"/>
              <a:gd name="connsiteX35" fmla="*/ 682752 w 5399577"/>
              <a:gd name="connsiteY35" fmla="*/ 4638107 h 6857999"/>
              <a:gd name="connsiteX36" fmla="*/ 682752 w 5399577"/>
              <a:gd name="connsiteY36" fmla="*/ 4187003 h 6857999"/>
              <a:gd name="connsiteX37" fmla="*/ 513283 w 5399577"/>
              <a:gd name="connsiteY37" fmla="*/ 4187003 h 6857999"/>
              <a:gd name="connsiteX38" fmla="*/ 513283 w 5399577"/>
              <a:gd name="connsiteY38" fmla="*/ 4594216 h 6857999"/>
              <a:gd name="connsiteX39" fmla="*/ 342595 w 5399577"/>
              <a:gd name="connsiteY39" fmla="*/ 4594216 h 6857999"/>
              <a:gd name="connsiteX40" fmla="*/ 342595 w 5399577"/>
              <a:gd name="connsiteY40" fmla="*/ 4187003 h 6857999"/>
              <a:gd name="connsiteX41" fmla="*/ 170688 w 5399577"/>
              <a:gd name="connsiteY41" fmla="*/ 4187003 h 6857999"/>
              <a:gd name="connsiteX42" fmla="*/ 170688 w 5399577"/>
              <a:gd name="connsiteY42" fmla="*/ 4651519 h 6857999"/>
              <a:gd name="connsiteX43" fmla="*/ 0 w 5399577"/>
              <a:gd name="connsiteY43" fmla="*/ 4651519 h 6857999"/>
              <a:gd name="connsiteX44" fmla="*/ 1007968 w 5399577"/>
              <a:gd name="connsiteY44" fmla="*/ 3917598 h 6857999"/>
              <a:gd name="connsiteX45" fmla="*/ 1861409 w 5399577"/>
              <a:gd name="connsiteY45" fmla="*/ 3917598 h 6857999"/>
              <a:gd name="connsiteX46" fmla="*/ 1861409 w 5399577"/>
              <a:gd name="connsiteY46" fmla="*/ 4134615 h 6857999"/>
              <a:gd name="connsiteX47" fmla="*/ 1007968 w 5399577"/>
              <a:gd name="connsiteY47" fmla="*/ 4134615 h 6857999"/>
              <a:gd name="connsiteX48" fmla="*/ 410870 w 5399577"/>
              <a:gd name="connsiteY48" fmla="*/ 3339278 h 6857999"/>
              <a:gd name="connsiteX49" fmla="*/ 410870 w 5399577"/>
              <a:gd name="connsiteY49" fmla="*/ 3503870 h 6857999"/>
              <a:gd name="connsiteX50" fmla="*/ 548640 w 5399577"/>
              <a:gd name="connsiteY50" fmla="*/ 3652613 h 6857999"/>
              <a:gd name="connsiteX51" fmla="*/ 682752 w 5399577"/>
              <a:gd name="connsiteY51" fmla="*/ 3503870 h 6857999"/>
              <a:gd name="connsiteX52" fmla="*/ 682752 w 5399577"/>
              <a:gd name="connsiteY52" fmla="*/ 3339278 h 6857999"/>
              <a:gd name="connsiteX53" fmla="*/ 0 w 5399577"/>
              <a:gd name="connsiteY53" fmla="*/ 3122261 h 6857999"/>
              <a:gd name="connsiteX54" fmla="*/ 853440 w 5399577"/>
              <a:gd name="connsiteY54" fmla="*/ 3122261 h 6857999"/>
              <a:gd name="connsiteX55" fmla="*/ 853440 w 5399577"/>
              <a:gd name="connsiteY55" fmla="*/ 3503870 h 6857999"/>
              <a:gd name="connsiteX56" fmla="*/ 555955 w 5399577"/>
              <a:gd name="connsiteY56" fmla="*/ 3858657 h 6857999"/>
              <a:gd name="connsiteX57" fmla="*/ 281635 w 5399577"/>
              <a:gd name="connsiteY57" fmla="*/ 3703819 h 6857999"/>
              <a:gd name="connsiteX58" fmla="*/ 0 w 5399577"/>
              <a:gd name="connsiteY58" fmla="*/ 3883041 h 6857999"/>
              <a:gd name="connsiteX59" fmla="*/ 0 w 5399577"/>
              <a:gd name="connsiteY59" fmla="*/ 3636763 h 6857999"/>
              <a:gd name="connsiteX60" fmla="*/ 240182 w 5399577"/>
              <a:gd name="connsiteY60" fmla="*/ 3509966 h 6857999"/>
              <a:gd name="connsiteX61" fmla="*/ 240182 w 5399577"/>
              <a:gd name="connsiteY61" fmla="*/ 3503870 h 6857999"/>
              <a:gd name="connsiteX62" fmla="*/ 240182 w 5399577"/>
              <a:gd name="connsiteY62" fmla="*/ 3339278 h 6857999"/>
              <a:gd name="connsiteX63" fmla="*/ 0 w 5399577"/>
              <a:gd name="connsiteY63" fmla="*/ 3339278 h 6857999"/>
              <a:gd name="connsiteX64" fmla="*/ 1437127 w 5399577"/>
              <a:gd name="connsiteY64" fmla="*/ 2347040 h 6857999"/>
              <a:gd name="connsiteX65" fmla="*/ 1868724 w 5399577"/>
              <a:gd name="connsiteY65" fmla="*/ 2803021 h 6857999"/>
              <a:gd name="connsiteX66" fmla="*/ 1756243 w 5399577"/>
              <a:gd name="connsiteY66" fmla="*/ 3112760 h 6857999"/>
              <a:gd name="connsiteX67" fmla="*/ 1734895 w 5399577"/>
              <a:gd name="connsiteY67" fmla="*/ 3135939 h 6857999"/>
              <a:gd name="connsiteX68" fmla="*/ 1862628 w 5399577"/>
              <a:gd name="connsiteY68" fmla="*/ 3135939 h 6857999"/>
              <a:gd name="connsiteX69" fmla="*/ 1862628 w 5399577"/>
              <a:gd name="connsiteY69" fmla="*/ 3865020 h 6857999"/>
              <a:gd name="connsiteX70" fmla="*/ 1687063 w 5399577"/>
              <a:gd name="connsiteY70" fmla="*/ 3865020 h 6857999"/>
              <a:gd name="connsiteX71" fmla="*/ 1687063 w 5399577"/>
              <a:gd name="connsiteY71" fmla="*/ 3607769 h 6857999"/>
              <a:gd name="connsiteX72" fmla="*/ 1007968 w 5399577"/>
              <a:gd name="connsiteY72" fmla="*/ 3607769 h 6857999"/>
              <a:gd name="connsiteX73" fmla="*/ 1007968 w 5399577"/>
              <a:gd name="connsiteY73" fmla="*/ 3390752 h 6857999"/>
              <a:gd name="connsiteX74" fmla="*/ 1687063 w 5399577"/>
              <a:gd name="connsiteY74" fmla="*/ 3390752 h 6857999"/>
              <a:gd name="connsiteX75" fmla="*/ 1687063 w 5399577"/>
              <a:gd name="connsiteY75" fmla="*/ 3135939 h 6857999"/>
              <a:gd name="connsiteX76" fmla="*/ 1711952 w 5399577"/>
              <a:gd name="connsiteY76" fmla="*/ 3135939 h 6857999"/>
              <a:gd name="connsiteX77" fmla="*/ 1576116 w 5399577"/>
              <a:gd name="connsiteY77" fmla="*/ 3021258 h 6857999"/>
              <a:gd name="connsiteX78" fmla="*/ 1687063 w 5399577"/>
              <a:gd name="connsiteY78" fmla="*/ 2806679 h 6857999"/>
              <a:gd name="connsiteX79" fmla="*/ 1439566 w 5399577"/>
              <a:gd name="connsiteY79" fmla="*/ 2568935 h 6857999"/>
              <a:gd name="connsiteX80" fmla="*/ 1188410 w 5399577"/>
              <a:gd name="connsiteY80" fmla="*/ 2806679 h 6857999"/>
              <a:gd name="connsiteX81" fmla="*/ 1288385 w 5399577"/>
              <a:gd name="connsiteY81" fmla="*/ 3021258 h 6857999"/>
              <a:gd name="connsiteX82" fmla="*/ 1154272 w 5399577"/>
              <a:gd name="connsiteY82" fmla="*/ 3148054 h 6857999"/>
              <a:gd name="connsiteX83" fmla="*/ 998215 w 5399577"/>
              <a:gd name="connsiteY83" fmla="*/ 2795706 h 6857999"/>
              <a:gd name="connsiteX84" fmla="*/ 1437127 w 5399577"/>
              <a:gd name="connsiteY84" fmla="*/ 2347040 h 6857999"/>
              <a:gd name="connsiteX85" fmla="*/ 0 w 5399577"/>
              <a:gd name="connsiteY85" fmla="*/ 2198336 h 6857999"/>
              <a:gd name="connsiteX86" fmla="*/ 853440 w 5399577"/>
              <a:gd name="connsiteY86" fmla="*/ 2198336 h 6857999"/>
              <a:gd name="connsiteX87" fmla="*/ 853440 w 5399577"/>
              <a:gd name="connsiteY87" fmla="*/ 2415353 h 6857999"/>
              <a:gd name="connsiteX88" fmla="*/ 502310 w 5399577"/>
              <a:gd name="connsiteY88" fmla="*/ 2415353 h 6857999"/>
              <a:gd name="connsiteX89" fmla="*/ 502310 w 5399577"/>
              <a:gd name="connsiteY89" fmla="*/ 2768921 h 6857999"/>
              <a:gd name="connsiteX90" fmla="*/ 853440 w 5399577"/>
              <a:gd name="connsiteY90" fmla="*/ 2768921 h 6857999"/>
              <a:gd name="connsiteX91" fmla="*/ 853440 w 5399577"/>
              <a:gd name="connsiteY91" fmla="*/ 2985939 h 6857999"/>
              <a:gd name="connsiteX92" fmla="*/ 0 w 5399577"/>
              <a:gd name="connsiteY92" fmla="*/ 2985939 h 6857999"/>
              <a:gd name="connsiteX93" fmla="*/ 0 w 5399577"/>
              <a:gd name="connsiteY93" fmla="*/ 2768921 h 6857999"/>
              <a:gd name="connsiteX94" fmla="*/ 331622 w 5399577"/>
              <a:gd name="connsiteY94" fmla="*/ 2768921 h 6857999"/>
              <a:gd name="connsiteX95" fmla="*/ 331622 w 5399577"/>
              <a:gd name="connsiteY95" fmla="*/ 2415353 h 6857999"/>
              <a:gd name="connsiteX96" fmla="*/ 0 w 5399577"/>
              <a:gd name="connsiteY96" fmla="*/ 2415353 h 6857999"/>
              <a:gd name="connsiteX97" fmla="*/ 1007968 w 5399577"/>
              <a:gd name="connsiteY97" fmla="*/ 1622073 h 6857999"/>
              <a:gd name="connsiteX98" fmla="*/ 1861409 w 5399577"/>
              <a:gd name="connsiteY98" fmla="*/ 1622073 h 6857999"/>
              <a:gd name="connsiteX99" fmla="*/ 1861409 w 5399577"/>
              <a:gd name="connsiteY99" fmla="*/ 2290195 h 6857999"/>
              <a:gd name="connsiteX100" fmla="*/ 1690721 w 5399577"/>
              <a:gd name="connsiteY100" fmla="*/ 2290195 h 6857999"/>
              <a:gd name="connsiteX101" fmla="*/ 1690721 w 5399577"/>
              <a:gd name="connsiteY101" fmla="*/ 1839091 h 6857999"/>
              <a:gd name="connsiteX102" fmla="*/ 1521252 w 5399577"/>
              <a:gd name="connsiteY102" fmla="*/ 1839091 h 6857999"/>
              <a:gd name="connsiteX103" fmla="*/ 1521252 w 5399577"/>
              <a:gd name="connsiteY103" fmla="*/ 2246304 h 6857999"/>
              <a:gd name="connsiteX104" fmla="*/ 1350564 w 5399577"/>
              <a:gd name="connsiteY104" fmla="*/ 2246304 h 6857999"/>
              <a:gd name="connsiteX105" fmla="*/ 1350564 w 5399577"/>
              <a:gd name="connsiteY105" fmla="*/ 1839091 h 6857999"/>
              <a:gd name="connsiteX106" fmla="*/ 1178656 w 5399577"/>
              <a:gd name="connsiteY106" fmla="*/ 1839091 h 6857999"/>
              <a:gd name="connsiteX107" fmla="*/ 1178656 w 5399577"/>
              <a:gd name="connsiteY107" fmla="*/ 2303606 h 6857999"/>
              <a:gd name="connsiteX108" fmla="*/ 1007968 w 5399577"/>
              <a:gd name="connsiteY108" fmla="*/ 2303606 h 6857999"/>
              <a:gd name="connsiteX109" fmla="*/ 679094 w 5399577"/>
              <a:gd name="connsiteY109" fmla="*/ 1416676 h 6857999"/>
              <a:gd name="connsiteX110" fmla="*/ 854659 w 5399577"/>
              <a:gd name="connsiteY110" fmla="*/ 1416676 h 6857999"/>
              <a:gd name="connsiteX111" fmla="*/ 854659 w 5399577"/>
              <a:gd name="connsiteY111" fmla="*/ 2145758 h 6857999"/>
              <a:gd name="connsiteX112" fmla="*/ 679094 w 5399577"/>
              <a:gd name="connsiteY112" fmla="*/ 2145758 h 6857999"/>
              <a:gd name="connsiteX113" fmla="*/ 679094 w 5399577"/>
              <a:gd name="connsiteY113" fmla="*/ 1888507 h 6857999"/>
              <a:gd name="connsiteX114" fmla="*/ 0 w 5399577"/>
              <a:gd name="connsiteY114" fmla="*/ 1888507 h 6857999"/>
              <a:gd name="connsiteX115" fmla="*/ 0 w 5399577"/>
              <a:gd name="connsiteY115" fmla="*/ 1671489 h 6857999"/>
              <a:gd name="connsiteX116" fmla="*/ 679094 w 5399577"/>
              <a:gd name="connsiteY116" fmla="*/ 1671489 h 6857999"/>
              <a:gd name="connsiteX117" fmla="*/ 1137203 w 5399577"/>
              <a:gd name="connsiteY117" fmla="*/ 814506 h 6857999"/>
              <a:gd name="connsiteX118" fmla="*/ 1304234 w 5399577"/>
              <a:gd name="connsiteY118" fmla="*/ 898630 h 6857999"/>
              <a:gd name="connsiteX119" fmla="*/ 1176218 w 5399577"/>
              <a:gd name="connsiteY119" fmla="*/ 1207088 h 6857999"/>
              <a:gd name="connsiteX120" fmla="*/ 1250589 w 5399577"/>
              <a:gd name="connsiteY120" fmla="*/ 1318035 h 6857999"/>
              <a:gd name="connsiteX121" fmla="*/ 1613911 w 5399577"/>
              <a:gd name="connsiteY121" fmla="*/ 866931 h 6857999"/>
              <a:gd name="connsiteX122" fmla="*/ 1871163 w 5399577"/>
              <a:gd name="connsiteY122" fmla="*/ 1207088 h 6857999"/>
              <a:gd name="connsiteX123" fmla="*/ 1776065 w 5399577"/>
              <a:gd name="connsiteY123" fmla="*/ 1543587 h 6857999"/>
              <a:gd name="connsiteX124" fmla="*/ 1606596 w 5399577"/>
              <a:gd name="connsiteY124" fmla="*/ 1461901 h 6857999"/>
              <a:gd name="connsiteX125" fmla="*/ 1695598 w 5399577"/>
              <a:gd name="connsiteY125" fmla="*/ 1188800 h 6857999"/>
              <a:gd name="connsiteX126" fmla="*/ 1633419 w 5399577"/>
              <a:gd name="connsiteY126" fmla="*/ 1094922 h 6857999"/>
              <a:gd name="connsiteX127" fmla="*/ 1261562 w 5399577"/>
              <a:gd name="connsiteY127" fmla="*/ 1546026 h 6857999"/>
              <a:gd name="connsiteX128" fmla="*/ 1000653 w 5399577"/>
              <a:gd name="connsiteY128" fmla="*/ 1204650 h 6857999"/>
              <a:gd name="connsiteX129" fmla="*/ 1137203 w 5399577"/>
              <a:gd name="connsiteY129" fmla="*/ 814506 h 6857999"/>
              <a:gd name="connsiteX130" fmla="*/ 2040493 w 5399577"/>
              <a:gd name="connsiteY130" fmla="*/ 0 h 6857999"/>
              <a:gd name="connsiteX131" fmla="*/ 5399577 w 5399577"/>
              <a:gd name="connsiteY131" fmla="*/ 0 h 6857999"/>
              <a:gd name="connsiteX132" fmla="*/ 5399577 w 5399577"/>
              <a:gd name="connsiteY132" fmla="*/ 6857999 h 6857999"/>
              <a:gd name="connsiteX133" fmla="*/ 2040493 w 5399577"/>
              <a:gd name="connsiteY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399577" h="6857999">
                <a:moveTo>
                  <a:pt x="1007968" y="5212998"/>
                </a:moveTo>
                <a:lnTo>
                  <a:pt x="1861409" y="5212998"/>
                </a:lnTo>
                <a:lnTo>
                  <a:pt x="1861409" y="5404413"/>
                </a:lnTo>
                <a:lnTo>
                  <a:pt x="1334714" y="5798215"/>
                </a:lnTo>
                <a:lnTo>
                  <a:pt x="1861409" y="5798215"/>
                </a:lnTo>
                <a:lnTo>
                  <a:pt x="1861409" y="6000602"/>
                </a:lnTo>
                <a:lnTo>
                  <a:pt x="1007968" y="6000602"/>
                </a:lnTo>
                <a:lnTo>
                  <a:pt x="1007968" y="5809187"/>
                </a:lnTo>
                <a:lnTo>
                  <a:pt x="1533444" y="5416605"/>
                </a:lnTo>
                <a:lnTo>
                  <a:pt x="1007968" y="5416605"/>
                </a:lnTo>
                <a:close/>
                <a:moveTo>
                  <a:pt x="0" y="4751036"/>
                </a:moveTo>
                <a:lnTo>
                  <a:pt x="853440" y="4751036"/>
                </a:lnTo>
                <a:lnTo>
                  <a:pt x="853440" y="5419157"/>
                </a:lnTo>
                <a:lnTo>
                  <a:pt x="682752" y="5419157"/>
                </a:lnTo>
                <a:lnTo>
                  <a:pt x="682752" y="4968053"/>
                </a:lnTo>
                <a:lnTo>
                  <a:pt x="513283" y="4968053"/>
                </a:lnTo>
                <a:lnTo>
                  <a:pt x="513283" y="5375266"/>
                </a:lnTo>
                <a:lnTo>
                  <a:pt x="342595" y="5375266"/>
                </a:lnTo>
                <a:lnTo>
                  <a:pt x="342595" y="4968053"/>
                </a:lnTo>
                <a:lnTo>
                  <a:pt x="170688" y="4968053"/>
                </a:lnTo>
                <a:lnTo>
                  <a:pt x="170688" y="5432569"/>
                </a:lnTo>
                <a:lnTo>
                  <a:pt x="0" y="5432569"/>
                </a:lnTo>
                <a:close/>
                <a:moveTo>
                  <a:pt x="1434689" y="4435835"/>
                </a:moveTo>
                <a:cubicBezTo>
                  <a:pt x="1290823" y="4435835"/>
                  <a:pt x="1179875" y="4546782"/>
                  <a:pt x="1179875" y="4677236"/>
                </a:cubicBezTo>
                <a:cubicBezTo>
                  <a:pt x="1179875" y="4808910"/>
                  <a:pt x="1290823" y="4913761"/>
                  <a:pt x="1434689" y="4913761"/>
                </a:cubicBezTo>
                <a:cubicBezTo>
                  <a:pt x="1578554" y="4913761"/>
                  <a:pt x="1687063" y="4808910"/>
                  <a:pt x="1687063" y="4677236"/>
                </a:cubicBezTo>
                <a:cubicBezTo>
                  <a:pt x="1687063" y="4545562"/>
                  <a:pt x="1578554" y="4435835"/>
                  <a:pt x="1434689" y="4435835"/>
                </a:cubicBezTo>
                <a:close/>
                <a:moveTo>
                  <a:pt x="1435908" y="4213940"/>
                </a:moveTo>
                <a:cubicBezTo>
                  <a:pt x="1684625" y="4213940"/>
                  <a:pt x="1868724" y="4411451"/>
                  <a:pt x="1868724" y="4674798"/>
                </a:cubicBezTo>
                <a:cubicBezTo>
                  <a:pt x="1868724" y="4939364"/>
                  <a:pt x="1683406" y="5136875"/>
                  <a:pt x="1435908" y="5136875"/>
                </a:cubicBezTo>
                <a:cubicBezTo>
                  <a:pt x="1187191" y="5136875"/>
                  <a:pt x="998215" y="4939364"/>
                  <a:pt x="998215" y="4674798"/>
                </a:cubicBezTo>
                <a:cubicBezTo>
                  <a:pt x="998215" y="4411451"/>
                  <a:pt x="1185971" y="4213940"/>
                  <a:pt x="1435908" y="4213940"/>
                </a:cubicBezTo>
                <a:close/>
                <a:moveTo>
                  <a:pt x="0" y="3969985"/>
                </a:moveTo>
                <a:lnTo>
                  <a:pt x="853440" y="3969985"/>
                </a:lnTo>
                <a:lnTo>
                  <a:pt x="853440" y="4638107"/>
                </a:lnTo>
                <a:lnTo>
                  <a:pt x="682752" y="4638107"/>
                </a:lnTo>
                <a:lnTo>
                  <a:pt x="682752" y="4187003"/>
                </a:lnTo>
                <a:lnTo>
                  <a:pt x="513283" y="4187003"/>
                </a:lnTo>
                <a:lnTo>
                  <a:pt x="513283" y="4594216"/>
                </a:lnTo>
                <a:lnTo>
                  <a:pt x="342595" y="4594216"/>
                </a:lnTo>
                <a:lnTo>
                  <a:pt x="342595" y="4187003"/>
                </a:lnTo>
                <a:lnTo>
                  <a:pt x="170688" y="4187003"/>
                </a:lnTo>
                <a:lnTo>
                  <a:pt x="170688" y="4651519"/>
                </a:lnTo>
                <a:lnTo>
                  <a:pt x="0" y="4651519"/>
                </a:lnTo>
                <a:close/>
                <a:moveTo>
                  <a:pt x="1007968" y="3917598"/>
                </a:moveTo>
                <a:lnTo>
                  <a:pt x="1861409" y="3917598"/>
                </a:lnTo>
                <a:lnTo>
                  <a:pt x="1861409" y="4134615"/>
                </a:lnTo>
                <a:lnTo>
                  <a:pt x="1007968" y="4134615"/>
                </a:lnTo>
                <a:close/>
                <a:moveTo>
                  <a:pt x="410870" y="3339278"/>
                </a:moveTo>
                <a:lnTo>
                  <a:pt x="410870" y="3503870"/>
                </a:lnTo>
                <a:cubicBezTo>
                  <a:pt x="410870" y="3597749"/>
                  <a:pt x="458419" y="3652613"/>
                  <a:pt x="548640" y="3652613"/>
                </a:cubicBezTo>
                <a:cubicBezTo>
                  <a:pt x="637641" y="3652613"/>
                  <a:pt x="682752" y="3597749"/>
                  <a:pt x="682752" y="3503870"/>
                </a:cubicBezTo>
                <a:lnTo>
                  <a:pt x="682752" y="3339278"/>
                </a:lnTo>
                <a:close/>
                <a:moveTo>
                  <a:pt x="0" y="3122261"/>
                </a:moveTo>
                <a:lnTo>
                  <a:pt x="853440" y="3122261"/>
                </a:lnTo>
                <a:lnTo>
                  <a:pt x="853440" y="3503870"/>
                </a:lnTo>
                <a:cubicBezTo>
                  <a:pt x="853440" y="3729422"/>
                  <a:pt x="746150" y="3858657"/>
                  <a:pt x="555955" y="3858657"/>
                </a:cubicBezTo>
                <a:cubicBezTo>
                  <a:pt x="425501" y="3858657"/>
                  <a:pt x="331622" y="3803793"/>
                  <a:pt x="281635" y="3703819"/>
                </a:cubicBezTo>
                <a:lnTo>
                  <a:pt x="0" y="3883041"/>
                </a:lnTo>
                <a:lnTo>
                  <a:pt x="0" y="3636763"/>
                </a:lnTo>
                <a:lnTo>
                  <a:pt x="240182" y="3509966"/>
                </a:lnTo>
                <a:lnTo>
                  <a:pt x="240182" y="3503870"/>
                </a:lnTo>
                <a:lnTo>
                  <a:pt x="240182" y="3339278"/>
                </a:lnTo>
                <a:lnTo>
                  <a:pt x="0" y="3339278"/>
                </a:lnTo>
                <a:close/>
                <a:moveTo>
                  <a:pt x="1437127" y="2347040"/>
                </a:moveTo>
                <a:cubicBezTo>
                  <a:pt x="1683406" y="2347040"/>
                  <a:pt x="1868724" y="2543331"/>
                  <a:pt x="1868724" y="2803021"/>
                </a:cubicBezTo>
                <a:cubicBezTo>
                  <a:pt x="1868724" y="2913968"/>
                  <a:pt x="1825786" y="3028649"/>
                  <a:pt x="1756243" y="3112760"/>
                </a:cubicBezTo>
                <a:lnTo>
                  <a:pt x="1734895" y="3135939"/>
                </a:lnTo>
                <a:lnTo>
                  <a:pt x="1862628" y="3135939"/>
                </a:lnTo>
                <a:lnTo>
                  <a:pt x="1862628" y="3865020"/>
                </a:lnTo>
                <a:lnTo>
                  <a:pt x="1687063" y="3865020"/>
                </a:lnTo>
                <a:lnTo>
                  <a:pt x="1687063" y="3607769"/>
                </a:lnTo>
                <a:lnTo>
                  <a:pt x="1007968" y="3607769"/>
                </a:lnTo>
                <a:lnTo>
                  <a:pt x="1007968" y="3390752"/>
                </a:lnTo>
                <a:lnTo>
                  <a:pt x="1687063" y="3390752"/>
                </a:lnTo>
                <a:lnTo>
                  <a:pt x="1687063" y="3135939"/>
                </a:lnTo>
                <a:lnTo>
                  <a:pt x="1711952" y="3135939"/>
                </a:lnTo>
                <a:lnTo>
                  <a:pt x="1576116" y="3021258"/>
                </a:lnTo>
                <a:cubicBezTo>
                  <a:pt x="1644391" y="2965175"/>
                  <a:pt x="1687063" y="2882269"/>
                  <a:pt x="1687063" y="2806679"/>
                </a:cubicBezTo>
                <a:cubicBezTo>
                  <a:pt x="1687063" y="2671347"/>
                  <a:pt x="1579774" y="2568935"/>
                  <a:pt x="1439566" y="2568935"/>
                </a:cubicBezTo>
                <a:cubicBezTo>
                  <a:pt x="1296919" y="2568935"/>
                  <a:pt x="1188410" y="2671347"/>
                  <a:pt x="1188410" y="2806679"/>
                </a:cubicBezTo>
                <a:cubicBezTo>
                  <a:pt x="1188410" y="2878611"/>
                  <a:pt x="1227424" y="2961517"/>
                  <a:pt x="1288385" y="3021258"/>
                </a:cubicBezTo>
                <a:lnTo>
                  <a:pt x="1154272" y="3148054"/>
                </a:lnTo>
                <a:cubicBezTo>
                  <a:pt x="1060394" y="3056614"/>
                  <a:pt x="998215" y="2921283"/>
                  <a:pt x="998215" y="2795706"/>
                </a:cubicBezTo>
                <a:cubicBezTo>
                  <a:pt x="998215" y="2538454"/>
                  <a:pt x="1187191" y="2347040"/>
                  <a:pt x="1437127" y="2347040"/>
                </a:cubicBezTo>
                <a:close/>
                <a:moveTo>
                  <a:pt x="0" y="2198336"/>
                </a:moveTo>
                <a:lnTo>
                  <a:pt x="853440" y="2198336"/>
                </a:lnTo>
                <a:lnTo>
                  <a:pt x="853440" y="2415353"/>
                </a:lnTo>
                <a:lnTo>
                  <a:pt x="502310" y="2415353"/>
                </a:lnTo>
                <a:lnTo>
                  <a:pt x="502310" y="2768921"/>
                </a:lnTo>
                <a:lnTo>
                  <a:pt x="853440" y="2768921"/>
                </a:lnTo>
                <a:lnTo>
                  <a:pt x="853440" y="2985939"/>
                </a:lnTo>
                <a:lnTo>
                  <a:pt x="0" y="2985939"/>
                </a:lnTo>
                <a:lnTo>
                  <a:pt x="0" y="2768921"/>
                </a:lnTo>
                <a:lnTo>
                  <a:pt x="331622" y="2768921"/>
                </a:lnTo>
                <a:lnTo>
                  <a:pt x="331622" y="2415353"/>
                </a:lnTo>
                <a:lnTo>
                  <a:pt x="0" y="2415353"/>
                </a:lnTo>
                <a:close/>
                <a:moveTo>
                  <a:pt x="1007968" y="1622073"/>
                </a:moveTo>
                <a:lnTo>
                  <a:pt x="1861409" y="1622073"/>
                </a:lnTo>
                <a:lnTo>
                  <a:pt x="1861409" y="2290195"/>
                </a:lnTo>
                <a:lnTo>
                  <a:pt x="1690721" y="2290195"/>
                </a:lnTo>
                <a:lnTo>
                  <a:pt x="1690721" y="1839091"/>
                </a:lnTo>
                <a:lnTo>
                  <a:pt x="1521252" y="1839091"/>
                </a:lnTo>
                <a:lnTo>
                  <a:pt x="1521252" y="2246304"/>
                </a:lnTo>
                <a:lnTo>
                  <a:pt x="1350564" y="2246304"/>
                </a:lnTo>
                <a:lnTo>
                  <a:pt x="1350564" y="1839091"/>
                </a:lnTo>
                <a:lnTo>
                  <a:pt x="1178656" y="1839091"/>
                </a:lnTo>
                <a:lnTo>
                  <a:pt x="1178656" y="2303606"/>
                </a:lnTo>
                <a:lnTo>
                  <a:pt x="1007968" y="2303606"/>
                </a:lnTo>
                <a:close/>
                <a:moveTo>
                  <a:pt x="679094" y="1416676"/>
                </a:moveTo>
                <a:lnTo>
                  <a:pt x="854659" y="1416676"/>
                </a:lnTo>
                <a:lnTo>
                  <a:pt x="854659" y="2145758"/>
                </a:lnTo>
                <a:lnTo>
                  <a:pt x="679094" y="2145758"/>
                </a:lnTo>
                <a:lnTo>
                  <a:pt x="679094" y="1888507"/>
                </a:lnTo>
                <a:lnTo>
                  <a:pt x="0" y="1888507"/>
                </a:lnTo>
                <a:lnTo>
                  <a:pt x="0" y="1671489"/>
                </a:lnTo>
                <a:lnTo>
                  <a:pt x="679094" y="1671489"/>
                </a:lnTo>
                <a:close/>
                <a:moveTo>
                  <a:pt x="1137203" y="814506"/>
                </a:moveTo>
                <a:lnTo>
                  <a:pt x="1304234" y="898630"/>
                </a:lnTo>
                <a:cubicBezTo>
                  <a:pt x="1227424" y="986413"/>
                  <a:pt x="1176218" y="1118086"/>
                  <a:pt x="1176218" y="1207088"/>
                </a:cubicBezTo>
                <a:cubicBezTo>
                  <a:pt x="1176218" y="1275363"/>
                  <a:pt x="1201821" y="1318035"/>
                  <a:pt x="1250589" y="1318035"/>
                </a:cubicBezTo>
                <a:cubicBezTo>
                  <a:pt x="1401770" y="1318035"/>
                  <a:pt x="1311550" y="866931"/>
                  <a:pt x="1613911" y="866931"/>
                </a:cubicBezTo>
                <a:cubicBezTo>
                  <a:pt x="1771188" y="866931"/>
                  <a:pt x="1871163" y="1002262"/>
                  <a:pt x="1871163" y="1207088"/>
                </a:cubicBezTo>
                <a:cubicBezTo>
                  <a:pt x="1871163" y="1330227"/>
                  <a:pt x="1833367" y="1455805"/>
                  <a:pt x="1776065" y="1543587"/>
                </a:cubicBezTo>
                <a:lnTo>
                  <a:pt x="1606596" y="1461901"/>
                </a:lnTo>
                <a:cubicBezTo>
                  <a:pt x="1659022" y="1371680"/>
                  <a:pt x="1695598" y="1258294"/>
                  <a:pt x="1695598" y="1188800"/>
                </a:cubicBezTo>
                <a:cubicBezTo>
                  <a:pt x="1695598" y="1132717"/>
                  <a:pt x="1674871" y="1094922"/>
                  <a:pt x="1633419" y="1094922"/>
                </a:cubicBezTo>
                <a:cubicBezTo>
                  <a:pt x="1485895" y="1094922"/>
                  <a:pt x="1570020" y="1546026"/>
                  <a:pt x="1261562" y="1546026"/>
                </a:cubicBezTo>
                <a:cubicBezTo>
                  <a:pt x="1090874" y="1546026"/>
                  <a:pt x="1000653" y="1394845"/>
                  <a:pt x="1000653" y="1204650"/>
                </a:cubicBezTo>
                <a:cubicBezTo>
                  <a:pt x="1000653" y="1062003"/>
                  <a:pt x="1054298" y="915699"/>
                  <a:pt x="1137203" y="814506"/>
                </a:cubicBezTo>
                <a:close/>
                <a:moveTo>
                  <a:pt x="2040493" y="0"/>
                </a:moveTo>
                <a:lnTo>
                  <a:pt x="5399577" y="0"/>
                </a:lnTo>
                <a:lnTo>
                  <a:pt x="5399577" y="6857999"/>
                </a:lnTo>
                <a:lnTo>
                  <a:pt x="2040493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56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87002" y="1"/>
            <a:ext cx="4056998" cy="6857999"/>
          </a:xfrm>
          <a:custGeom>
            <a:avLst/>
            <a:gdLst>
              <a:gd name="connsiteX0" fmla="*/ 1017722 w 5409331"/>
              <a:gd name="connsiteY0" fmla="*/ 5212999 h 6857999"/>
              <a:gd name="connsiteX1" fmla="*/ 1871163 w 5409331"/>
              <a:gd name="connsiteY1" fmla="*/ 5212999 h 6857999"/>
              <a:gd name="connsiteX2" fmla="*/ 1871163 w 5409331"/>
              <a:gd name="connsiteY2" fmla="*/ 5404413 h 6857999"/>
              <a:gd name="connsiteX3" fmla="*/ 1344468 w 5409331"/>
              <a:gd name="connsiteY3" fmla="*/ 5798215 h 6857999"/>
              <a:gd name="connsiteX4" fmla="*/ 1871163 w 5409331"/>
              <a:gd name="connsiteY4" fmla="*/ 5798215 h 6857999"/>
              <a:gd name="connsiteX5" fmla="*/ 1871163 w 5409331"/>
              <a:gd name="connsiteY5" fmla="*/ 6000602 h 6857999"/>
              <a:gd name="connsiteX6" fmla="*/ 1017722 w 5409331"/>
              <a:gd name="connsiteY6" fmla="*/ 6000602 h 6857999"/>
              <a:gd name="connsiteX7" fmla="*/ 1017722 w 5409331"/>
              <a:gd name="connsiteY7" fmla="*/ 5809188 h 6857999"/>
              <a:gd name="connsiteX8" fmla="*/ 1543197 w 5409331"/>
              <a:gd name="connsiteY8" fmla="*/ 5416605 h 6857999"/>
              <a:gd name="connsiteX9" fmla="*/ 1017722 w 5409331"/>
              <a:gd name="connsiteY9" fmla="*/ 5416605 h 6857999"/>
              <a:gd name="connsiteX10" fmla="*/ 420624 w 5409331"/>
              <a:gd name="connsiteY10" fmla="*/ 4571973 h 6857999"/>
              <a:gd name="connsiteX11" fmla="*/ 420624 w 5409331"/>
              <a:gd name="connsiteY11" fmla="*/ 4736565 h 6857999"/>
              <a:gd name="connsiteX12" fmla="*/ 558394 w 5409331"/>
              <a:gd name="connsiteY12" fmla="*/ 4885307 h 6857999"/>
              <a:gd name="connsiteX13" fmla="*/ 692506 w 5409331"/>
              <a:gd name="connsiteY13" fmla="*/ 4736565 h 6857999"/>
              <a:gd name="connsiteX14" fmla="*/ 692506 w 5409331"/>
              <a:gd name="connsiteY14" fmla="*/ 4571973 h 6857999"/>
              <a:gd name="connsiteX15" fmla="*/ 1444442 w 5409331"/>
              <a:gd name="connsiteY15" fmla="*/ 4435835 h 6857999"/>
              <a:gd name="connsiteX16" fmla="*/ 1189629 w 5409331"/>
              <a:gd name="connsiteY16" fmla="*/ 4677236 h 6857999"/>
              <a:gd name="connsiteX17" fmla="*/ 1444442 w 5409331"/>
              <a:gd name="connsiteY17" fmla="*/ 4913761 h 6857999"/>
              <a:gd name="connsiteX18" fmla="*/ 1696817 w 5409331"/>
              <a:gd name="connsiteY18" fmla="*/ 4677236 h 6857999"/>
              <a:gd name="connsiteX19" fmla="*/ 1444442 w 5409331"/>
              <a:gd name="connsiteY19" fmla="*/ 4435835 h 6857999"/>
              <a:gd name="connsiteX20" fmla="*/ 9754 w 5409331"/>
              <a:gd name="connsiteY20" fmla="*/ 4354955 h 6857999"/>
              <a:gd name="connsiteX21" fmla="*/ 863194 w 5409331"/>
              <a:gd name="connsiteY21" fmla="*/ 4354955 h 6857999"/>
              <a:gd name="connsiteX22" fmla="*/ 863194 w 5409331"/>
              <a:gd name="connsiteY22" fmla="*/ 4736565 h 6857999"/>
              <a:gd name="connsiteX23" fmla="*/ 565709 w 5409331"/>
              <a:gd name="connsiteY23" fmla="*/ 5091352 h 6857999"/>
              <a:gd name="connsiteX24" fmla="*/ 291389 w 5409331"/>
              <a:gd name="connsiteY24" fmla="*/ 4936514 h 6857999"/>
              <a:gd name="connsiteX25" fmla="*/ 9754 w 5409331"/>
              <a:gd name="connsiteY25" fmla="*/ 5115736 h 6857999"/>
              <a:gd name="connsiteX26" fmla="*/ 9754 w 5409331"/>
              <a:gd name="connsiteY26" fmla="*/ 4869458 h 6857999"/>
              <a:gd name="connsiteX27" fmla="*/ 249936 w 5409331"/>
              <a:gd name="connsiteY27" fmla="*/ 4742661 h 6857999"/>
              <a:gd name="connsiteX28" fmla="*/ 249936 w 5409331"/>
              <a:gd name="connsiteY28" fmla="*/ 4736565 h 6857999"/>
              <a:gd name="connsiteX29" fmla="*/ 249936 w 5409331"/>
              <a:gd name="connsiteY29" fmla="*/ 4571973 h 6857999"/>
              <a:gd name="connsiteX30" fmla="*/ 9754 w 5409331"/>
              <a:gd name="connsiteY30" fmla="*/ 4571973 h 6857999"/>
              <a:gd name="connsiteX31" fmla="*/ 1445661 w 5409331"/>
              <a:gd name="connsiteY31" fmla="*/ 4213940 h 6857999"/>
              <a:gd name="connsiteX32" fmla="*/ 1878477 w 5409331"/>
              <a:gd name="connsiteY32" fmla="*/ 4674798 h 6857999"/>
              <a:gd name="connsiteX33" fmla="*/ 1445661 w 5409331"/>
              <a:gd name="connsiteY33" fmla="*/ 5136875 h 6857999"/>
              <a:gd name="connsiteX34" fmla="*/ 1007968 w 5409331"/>
              <a:gd name="connsiteY34" fmla="*/ 4674798 h 6857999"/>
              <a:gd name="connsiteX35" fmla="*/ 1445661 w 5409331"/>
              <a:gd name="connsiteY35" fmla="*/ 4213940 h 6857999"/>
              <a:gd name="connsiteX36" fmla="*/ 1017722 w 5409331"/>
              <a:gd name="connsiteY36" fmla="*/ 3917598 h 6857999"/>
              <a:gd name="connsiteX37" fmla="*/ 1871163 w 5409331"/>
              <a:gd name="connsiteY37" fmla="*/ 3917598 h 6857999"/>
              <a:gd name="connsiteX38" fmla="*/ 1871163 w 5409331"/>
              <a:gd name="connsiteY38" fmla="*/ 4134616 h 6857999"/>
              <a:gd name="connsiteX39" fmla="*/ 1017722 w 5409331"/>
              <a:gd name="connsiteY39" fmla="*/ 4134616 h 6857999"/>
              <a:gd name="connsiteX40" fmla="*/ 368199 w 5409331"/>
              <a:gd name="connsiteY40" fmla="*/ 3454500 h 6857999"/>
              <a:gd name="connsiteX41" fmla="*/ 863194 w 5409331"/>
              <a:gd name="connsiteY41" fmla="*/ 3454500 h 6857999"/>
              <a:gd name="connsiteX42" fmla="*/ 863194 w 5409331"/>
              <a:gd name="connsiteY42" fmla="*/ 3671518 h 6857999"/>
              <a:gd name="connsiteX43" fmla="*/ 368199 w 5409331"/>
              <a:gd name="connsiteY43" fmla="*/ 3671518 h 6857999"/>
              <a:gd name="connsiteX44" fmla="*/ 181661 w 5409331"/>
              <a:gd name="connsiteY44" fmla="*/ 3849521 h 6857999"/>
              <a:gd name="connsiteX45" fmla="*/ 368199 w 5409331"/>
              <a:gd name="connsiteY45" fmla="*/ 4021428 h 6857999"/>
              <a:gd name="connsiteX46" fmla="*/ 863194 w 5409331"/>
              <a:gd name="connsiteY46" fmla="*/ 4021428 h 6857999"/>
              <a:gd name="connsiteX47" fmla="*/ 863194 w 5409331"/>
              <a:gd name="connsiteY47" fmla="*/ 4237226 h 6857999"/>
              <a:gd name="connsiteX48" fmla="*/ 368199 w 5409331"/>
              <a:gd name="connsiteY48" fmla="*/ 4237226 h 6857999"/>
              <a:gd name="connsiteX49" fmla="*/ 0 w 5409331"/>
              <a:gd name="connsiteY49" fmla="*/ 3848301 h 6857999"/>
              <a:gd name="connsiteX50" fmla="*/ 368199 w 5409331"/>
              <a:gd name="connsiteY50" fmla="*/ 3454500 h 6857999"/>
              <a:gd name="connsiteX51" fmla="*/ 436474 w 5409331"/>
              <a:gd name="connsiteY51" fmla="*/ 2691967 h 6857999"/>
              <a:gd name="connsiteX52" fmla="*/ 181661 w 5409331"/>
              <a:gd name="connsiteY52" fmla="*/ 2933368 h 6857999"/>
              <a:gd name="connsiteX53" fmla="*/ 436474 w 5409331"/>
              <a:gd name="connsiteY53" fmla="*/ 3169893 h 6857999"/>
              <a:gd name="connsiteX54" fmla="*/ 688848 w 5409331"/>
              <a:gd name="connsiteY54" fmla="*/ 2933368 h 6857999"/>
              <a:gd name="connsiteX55" fmla="*/ 436474 w 5409331"/>
              <a:gd name="connsiteY55" fmla="*/ 2691967 h 6857999"/>
              <a:gd name="connsiteX56" fmla="*/ 437693 w 5409331"/>
              <a:gd name="connsiteY56" fmla="*/ 2470072 h 6857999"/>
              <a:gd name="connsiteX57" fmla="*/ 870509 w 5409331"/>
              <a:gd name="connsiteY57" fmla="*/ 2930930 h 6857999"/>
              <a:gd name="connsiteX58" fmla="*/ 437693 w 5409331"/>
              <a:gd name="connsiteY58" fmla="*/ 3393006 h 6857999"/>
              <a:gd name="connsiteX59" fmla="*/ 0 w 5409331"/>
              <a:gd name="connsiteY59" fmla="*/ 2930930 h 6857999"/>
              <a:gd name="connsiteX60" fmla="*/ 437693 w 5409331"/>
              <a:gd name="connsiteY60" fmla="*/ 2470072 h 6857999"/>
              <a:gd name="connsiteX61" fmla="*/ 1446881 w 5409331"/>
              <a:gd name="connsiteY61" fmla="*/ 2347041 h 6857999"/>
              <a:gd name="connsiteX62" fmla="*/ 1878477 w 5409331"/>
              <a:gd name="connsiteY62" fmla="*/ 2803021 h 6857999"/>
              <a:gd name="connsiteX63" fmla="*/ 1765997 w 5409331"/>
              <a:gd name="connsiteY63" fmla="*/ 3112760 h 6857999"/>
              <a:gd name="connsiteX64" fmla="*/ 1744649 w 5409331"/>
              <a:gd name="connsiteY64" fmla="*/ 3135939 h 6857999"/>
              <a:gd name="connsiteX65" fmla="*/ 1872381 w 5409331"/>
              <a:gd name="connsiteY65" fmla="*/ 3135939 h 6857999"/>
              <a:gd name="connsiteX66" fmla="*/ 1872381 w 5409331"/>
              <a:gd name="connsiteY66" fmla="*/ 3865021 h 6857999"/>
              <a:gd name="connsiteX67" fmla="*/ 1696817 w 5409331"/>
              <a:gd name="connsiteY67" fmla="*/ 3865021 h 6857999"/>
              <a:gd name="connsiteX68" fmla="*/ 1696817 w 5409331"/>
              <a:gd name="connsiteY68" fmla="*/ 3607769 h 6857999"/>
              <a:gd name="connsiteX69" fmla="*/ 1017722 w 5409331"/>
              <a:gd name="connsiteY69" fmla="*/ 3607769 h 6857999"/>
              <a:gd name="connsiteX70" fmla="*/ 1017722 w 5409331"/>
              <a:gd name="connsiteY70" fmla="*/ 3390752 h 6857999"/>
              <a:gd name="connsiteX71" fmla="*/ 1696817 w 5409331"/>
              <a:gd name="connsiteY71" fmla="*/ 3390752 h 6857999"/>
              <a:gd name="connsiteX72" fmla="*/ 1696817 w 5409331"/>
              <a:gd name="connsiteY72" fmla="*/ 3135939 h 6857999"/>
              <a:gd name="connsiteX73" fmla="*/ 1721705 w 5409331"/>
              <a:gd name="connsiteY73" fmla="*/ 3135939 h 6857999"/>
              <a:gd name="connsiteX74" fmla="*/ 1585869 w 5409331"/>
              <a:gd name="connsiteY74" fmla="*/ 3021258 h 6857999"/>
              <a:gd name="connsiteX75" fmla="*/ 1696817 w 5409331"/>
              <a:gd name="connsiteY75" fmla="*/ 2806679 h 6857999"/>
              <a:gd name="connsiteX76" fmla="*/ 1449319 w 5409331"/>
              <a:gd name="connsiteY76" fmla="*/ 2568935 h 6857999"/>
              <a:gd name="connsiteX77" fmla="*/ 1198163 w 5409331"/>
              <a:gd name="connsiteY77" fmla="*/ 2806679 h 6857999"/>
              <a:gd name="connsiteX78" fmla="*/ 1298138 w 5409331"/>
              <a:gd name="connsiteY78" fmla="*/ 3021258 h 6857999"/>
              <a:gd name="connsiteX79" fmla="*/ 1164026 w 5409331"/>
              <a:gd name="connsiteY79" fmla="*/ 3148055 h 6857999"/>
              <a:gd name="connsiteX80" fmla="*/ 1007968 w 5409331"/>
              <a:gd name="connsiteY80" fmla="*/ 2795706 h 6857999"/>
              <a:gd name="connsiteX81" fmla="*/ 1446881 w 5409331"/>
              <a:gd name="connsiteY81" fmla="*/ 2347041 h 6857999"/>
              <a:gd name="connsiteX82" fmla="*/ 9754 w 5409331"/>
              <a:gd name="connsiteY82" fmla="*/ 1830830 h 6857999"/>
              <a:gd name="connsiteX83" fmla="*/ 863194 w 5409331"/>
              <a:gd name="connsiteY83" fmla="*/ 1830830 h 6857999"/>
              <a:gd name="connsiteX84" fmla="*/ 863194 w 5409331"/>
              <a:gd name="connsiteY84" fmla="*/ 2463595 h 6857999"/>
              <a:gd name="connsiteX85" fmla="*/ 692506 w 5409331"/>
              <a:gd name="connsiteY85" fmla="*/ 2463595 h 6857999"/>
              <a:gd name="connsiteX86" fmla="*/ 692506 w 5409331"/>
              <a:gd name="connsiteY86" fmla="*/ 2047848 h 6857999"/>
              <a:gd name="connsiteX87" fmla="*/ 494995 w 5409331"/>
              <a:gd name="connsiteY87" fmla="*/ 2047848 h 6857999"/>
              <a:gd name="connsiteX88" fmla="*/ 494995 w 5409331"/>
              <a:gd name="connsiteY88" fmla="*/ 2430677 h 6857999"/>
              <a:gd name="connsiteX89" fmla="*/ 324307 w 5409331"/>
              <a:gd name="connsiteY89" fmla="*/ 2430677 h 6857999"/>
              <a:gd name="connsiteX90" fmla="*/ 324307 w 5409331"/>
              <a:gd name="connsiteY90" fmla="*/ 2047848 h 6857999"/>
              <a:gd name="connsiteX91" fmla="*/ 9754 w 5409331"/>
              <a:gd name="connsiteY91" fmla="*/ 2047848 h 6857999"/>
              <a:gd name="connsiteX92" fmla="*/ 1017722 w 5409331"/>
              <a:gd name="connsiteY92" fmla="*/ 1622074 h 6857999"/>
              <a:gd name="connsiteX93" fmla="*/ 1871163 w 5409331"/>
              <a:gd name="connsiteY93" fmla="*/ 1622074 h 6857999"/>
              <a:gd name="connsiteX94" fmla="*/ 1871163 w 5409331"/>
              <a:gd name="connsiteY94" fmla="*/ 2290195 h 6857999"/>
              <a:gd name="connsiteX95" fmla="*/ 1700475 w 5409331"/>
              <a:gd name="connsiteY95" fmla="*/ 2290195 h 6857999"/>
              <a:gd name="connsiteX96" fmla="*/ 1700475 w 5409331"/>
              <a:gd name="connsiteY96" fmla="*/ 1839091 h 6857999"/>
              <a:gd name="connsiteX97" fmla="*/ 1531005 w 5409331"/>
              <a:gd name="connsiteY97" fmla="*/ 1839091 h 6857999"/>
              <a:gd name="connsiteX98" fmla="*/ 1531005 w 5409331"/>
              <a:gd name="connsiteY98" fmla="*/ 2246304 h 6857999"/>
              <a:gd name="connsiteX99" fmla="*/ 1360317 w 5409331"/>
              <a:gd name="connsiteY99" fmla="*/ 2246304 h 6857999"/>
              <a:gd name="connsiteX100" fmla="*/ 1360317 w 5409331"/>
              <a:gd name="connsiteY100" fmla="*/ 1839091 h 6857999"/>
              <a:gd name="connsiteX101" fmla="*/ 1188410 w 5409331"/>
              <a:gd name="connsiteY101" fmla="*/ 1839091 h 6857999"/>
              <a:gd name="connsiteX102" fmla="*/ 1188410 w 5409331"/>
              <a:gd name="connsiteY102" fmla="*/ 2303607 h 6857999"/>
              <a:gd name="connsiteX103" fmla="*/ 1017722 w 5409331"/>
              <a:gd name="connsiteY103" fmla="*/ 2303607 h 6857999"/>
              <a:gd name="connsiteX104" fmla="*/ 1146957 w 5409331"/>
              <a:gd name="connsiteY104" fmla="*/ 814506 h 6857999"/>
              <a:gd name="connsiteX105" fmla="*/ 1313988 w 5409331"/>
              <a:gd name="connsiteY105" fmla="*/ 898631 h 6857999"/>
              <a:gd name="connsiteX106" fmla="*/ 1185971 w 5409331"/>
              <a:gd name="connsiteY106" fmla="*/ 1207088 h 6857999"/>
              <a:gd name="connsiteX107" fmla="*/ 1260343 w 5409331"/>
              <a:gd name="connsiteY107" fmla="*/ 1318036 h 6857999"/>
              <a:gd name="connsiteX108" fmla="*/ 1623665 w 5409331"/>
              <a:gd name="connsiteY108" fmla="*/ 866932 h 6857999"/>
              <a:gd name="connsiteX109" fmla="*/ 1880917 w 5409331"/>
              <a:gd name="connsiteY109" fmla="*/ 1207088 h 6857999"/>
              <a:gd name="connsiteX110" fmla="*/ 1785819 w 5409331"/>
              <a:gd name="connsiteY110" fmla="*/ 1543588 h 6857999"/>
              <a:gd name="connsiteX111" fmla="*/ 1616349 w 5409331"/>
              <a:gd name="connsiteY111" fmla="*/ 1461901 h 6857999"/>
              <a:gd name="connsiteX112" fmla="*/ 1705351 w 5409331"/>
              <a:gd name="connsiteY112" fmla="*/ 1188800 h 6857999"/>
              <a:gd name="connsiteX113" fmla="*/ 1643173 w 5409331"/>
              <a:gd name="connsiteY113" fmla="*/ 1094922 h 6857999"/>
              <a:gd name="connsiteX114" fmla="*/ 1271315 w 5409331"/>
              <a:gd name="connsiteY114" fmla="*/ 1546026 h 6857999"/>
              <a:gd name="connsiteX115" fmla="*/ 1010407 w 5409331"/>
              <a:gd name="connsiteY115" fmla="*/ 1204650 h 6857999"/>
              <a:gd name="connsiteX116" fmla="*/ 1146957 w 5409331"/>
              <a:gd name="connsiteY116" fmla="*/ 814506 h 6857999"/>
              <a:gd name="connsiteX117" fmla="*/ 2050247 w 5409331"/>
              <a:gd name="connsiteY117" fmla="*/ 0 h 6857999"/>
              <a:gd name="connsiteX118" fmla="*/ 5409331 w 5409331"/>
              <a:gd name="connsiteY118" fmla="*/ 0 h 6857999"/>
              <a:gd name="connsiteX119" fmla="*/ 5409331 w 5409331"/>
              <a:gd name="connsiteY119" fmla="*/ 6857999 h 6857999"/>
              <a:gd name="connsiteX120" fmla="*/ 2050247 w 5409331"/>
              <a:gd name="connsiteY12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5409331" h="6857999">
                <a:moveTo>
                  <a:pt x="1017722" y="5212999"/>
                </a:moveTo>
                <a:lnTo>
                  <a:pt x="1871163" y="5212999"/>
                </a:lnTo>
                <a:lnTo>
                  <a:pt x="1871163" y="5404413"/>
                </a:lnTo>
                <a:lnTo>
                  <a:pt x="1344468" y="5798215"/>
                </a:lnTo>
                <a:lnTo>
                  <a:pt x="1871163" y="5798215"/>
                </a:lnTo>
                <a:lnTo>
                  <a:pt x="1871163" y="6000602"/>
                </a:lnTo>
                <a:lnTo>
                  <a:pt x="1017722" y="6000602"/>
                </a:lnTo>
                <a:lnTo>
                  <a:pt x="1017722" y="5809188"/>
                </a:lnTo>
                <a:lnTo>
                  <a:pt x="1543197" y="5416605"/>
                </a:lnTo>
                <a:lnTo>
                  <a:pt x="1017722" y="5416605"/>
                </a:lnTo>
                <a:close/>
                <a:moveTo>
                  <a:pt x="420624" y="4571973"/>
                </a:moveTo>
                <a:lnTo>
                  <a:pt x="420624" y="4736565"/>
                </a:lnTo>
                <a:cubicBezTo>
                  <a:pt x="420624" y="4830443"/>
                  <a:pt x="468173" y="4885307"/>
                  <a:pt x="558394" y="4885307"/>
                </a:cubicBezTo>
                <a:cubicBezTo>
                  <a:pt x="647395" y="4885307"/>
                  <a:pt x="692506" y="4830443"/>
                  <a:pt x="692506" y="4736565"/>
                </a:cubicBezTo>
                <a:lnTo>
                  <a:pt x="692506" y="4571973"/>
                </a:lnTo>
                <a:close/>
                <a:moveTo>
                  <a:pt x="1444442" y="4435835"/>
                </a:moveTo>
                <a:cubicBezTo>
                  <a:pt x="1300577" y="4435835"/>
                  <a:pt x="1189629" y="4546782"/>
                  <a:pt x="1189629" y="4677236"/>
                </a:cubicBezTo>
                <a:cubicBezTo>
                  <a:pt x="1189629" y="4808910"/>
                  <a:pt x="1300577" y="4913761"/>
                  <a:pt x="1444442" y="4913761"/>
                </a:cubicBezTo>
                <a:cubicBezTo>
                  <a:pt x="1588308" y="4913761"/>
                  <a:pt x="1696817" y="4808910"/>
                  <a:pt x="1696817" y="4677236"/>
                </a:cubicBezTo>
                <a:cubicBezTo>
                  <a:pt x="1696817" y="4545563"/>
                  <a:pt x="1588308" y="4435835"/>
                  <a:pt x="1444442" y="4435835"/>
                </a:cubicBezTo>
                <a:close/>
                <a:moveTo>
                  <a:pt x="9754" y="4354955"/>
                </a:moveTo>
                <a:lnTo>
                  <a:pt x="863194" y="4354955"/>
                </a:lnTo>
                <a:lnTo>
                  <a:pt x="863194" y="4736565"/>
                </a:lnTo>
                <a:cubicBezTo>
                  <a:pt x="863194" y="4962117"/>
                  <a:pt x="755904" y="5091352"/>
                  <a:pt x="565709" y="5091352"/>
                </a:cubicBezTo>
                <a:cubicBezTo>
                  <a:pt x="435255" y="5091352"/>
                  <a:pt x="341376" y="5036488"/>
                  <a:pt x="291389" y="4936514"/>
                </a:cubicBezTo>
                <a:lnTo>
                  <a:pt x="9754" y="5115736"/>
                </a:lnTo>
                <a:lnTo>
                  <a:pt x="9754" y="4869458"/>
                </a:lnTo>
                <a:lnTo>
                  <a:pt x="249936" y="4742661"/>
                </a:lnTo>
                <a:lnTo>
                  <a:pt x="249936" y="4736565"/>
                </a:lnTo>
                <a:lnTo>
                  <a:pt x="249936" y="4571973"/>
                </a:lnTo>
                <a:lnTo>
                  <a:pt x="9754" y="4571973"/>
                </a:lnTo>
                <a:close/>
                <a:moveTo>
                  <a:pt x="1445661" y="4213940"/>
                </a:moveTo>
                <a:cubicBezTo>
                  <a:pt x="1694379" y="4213940"/>
                  <a:pt x="1878477" y="4411451"/>
                  <a:pt x="1878477" y="4674798"/>
                </a:cubicBezTo>
                <a:cubicBezTo>
                  <a:pt x="1878477" y="4939364"/>
                  <a:pt x="1693159" y="5136875"/>
                  <a:pt x="1445661" y="5136875"/>
                </a:cubicBezTo>
                <a:cubicBezTo>
                  <a:pt x="1196944" y="5136875"/>
                  <a:pt x="1007968" y="4939364"/>
                  <a:pt x="1007968" y="4674798"/>
                </a:cubicBezTo>
                <a:cubicBezTo>
                  <a:pt x="1007968" y="4411451"/>
                  <a:pt x="1195725" y="4213940"/>
                  <a:pt x="1445661" y="4213940"/>
                </a:cubicBezTo>
                <a:close/>
                <a:moveTo>
                  <a:pt x="1017722" y="3917598"/>
                </a:moveTo>
                <a:lnTo>
                  <a:pt x="1871163" y="3917598"/>
                </a:lnTo>
                <a:lnTo>
                  <a:pt x="1871163" y="4134616"/>
                </a:lnTo>
                <a:lnTo>
                  <a:pt x="1017722" y="4134616"/>
                </a:lnTo>
                <a:close/>
                <a:moveTo>
                  <a:pt x="368199" y="3454500"/>
                </a:moveTo>
                <a:lnTo>
                  <a:pt x="863194" y="3454500"/>
                </a:lnTo>
                <a:lnTo>
                  <a:pt x="863194" y="3671518"/>
                </a:lnTo>
                <a:lnTo>
                  <a:pt x="368199" y="3671518"/>
                </a:lnTo>
                <a:cubicBezTo>
                  <a:pt x="252375" y="3671518"/>
                  <a:pt x="181661" y="3745889"/>
                  <a:pt x="181661" y="3849521"/>
                </a:cubicBezTo>
                <a:cubicBezTo>
                  <a:pt x="181661" y="3951933"/>
                  <a:pt x="252375" y="4021428"/>
                  <a:pt x="368199" y="4021428"/>
                </a:cubicBezTo>
                <a:lnTo>
                  <a:pt x="863194" y="4021428"/>
                </a:lnTo>
                <a:lnTo>
                  <a:pt x="863194" y="4237226"/>
                </a:lnTo>
                <a:lnTo>
                  <a:pt x="368199" y="4237226"/>
                </a:lnTo>
                <a:cubicBezTo>
                  <a:pt x="142647" y="4237226"/>
                  <a:pt x="0" y="4087264"/>
                  <a:pt x="0" y="3848301"/>
                </a:cubicBezTo>
                <a:cubicBezTo>
                  <a:pt x="0" y="3608119"/>
                  <a:pt x="142647" y="3454500"/>
                  <a:pt x="368199" y="3454500"/>
                </a:cubicBezTo>
                <a:close/>
                <a:moveTo>
                  <a:pt x="436474" y="2691967"/>
                </a:moveTo>
                <a:cubicBezTo>
                  <a:pt x="292608" y="2691967"/>
                  <a:pt x="181661" y="2802914"/>
                  <a:pt x="181661" y="2933368"/>
                </a:cubicBezTo>
                <a:cubicBezTo>
                  <a:pt x="181661" y="3065042"/>
                  <a:pt x="292608" y="3169893"/>
                  <a:pt x="436474" y="3169893"/>
                </a:cubicBezTo>
                <a:cubicBezTo>
                  <a:pt x="580339" y="3169893"/>
                  <a:pt x="688848" y="3065042"/>
                  <a:pt x="688848" y="2933368"/>
                </a:cubicBezTo>
                <a:cubicBezTo>
                  <a:pt x="688848" y="2801695"/>
                  <a:pt x="580339" y="2691967"/>
                  <a:pt x="436474" y="2691967"/>
                </a:cubicBezTo>
                <a:close/>
                <a:moveTo>
                  <a:pt x="437693" y="2470072"/>
                </a:moveTo>
                <a:cubicBezTo>
                  <a:pt x="686410" y="2470072"/>
                  <a:pt x="870509" y="2667582"/>
                  <a:pt x="870509" y="2930930"/>
                </a:cubicBezTo>
                <a:cubicBezTo>
                  <a:pt x="870509" y="3195496"/>
                  <a:pt x="685191" y="3393006"/>
                  <a:pt x="437693" y="3393006"/>
                </a:cubicBezTo>
                <a:cubicBezTo>
                  <a:pt x="188976" y="3393006"/>
                  <a:pt x="0" y="3195496"/>
                  <a:pt x="0" y="2930930"/>
                </a:cubicBezTo>
                <a:cubicBezTo>
                  <a:pt x="0" y="2667582"/>
                  <a:pt x="187757" y="2470072"/>
                  <a:pt x="437693" y="2470072"/>
                </a:cubicBezTo>
                <a:close/>
                <a:moveTo>
                  <a:pt x="1446881" y="2347041"/>
                </a:moveTo>
                <a:cubicBezTo>
                  <a:pt x="1693159" y="2347041"/>
                  <a:pt x="1878477" y="2543332"/>
                  <a:pt x="1878477" y="2803021"/>
                </a:cubicBezTo>
                <a:cubicBezTo>
                  <a:pt x="1878477" y="2913969"/>
                  <a:pt x="1835539" y="3028649"/>
                  <a:pt x="1765997" y="3112760"/>
                </a:cubicBezTo>
                <a:lnTo>
                  <a:pt x="1744649" y="3135939"/>
                </a:lnTo>
                <a:lnTo>
                  <a:pt x="1872381" y="3135939"/>
                </a:lnTo>
                <a:lnTo>
                  <a:pt x="1872381" y="3865021"/>
                </a:lnTo>
                <a:lnTo>
                  <a:pt x="1696817" y="3865021"/>
                </a:lnTo>
                <a:lnTo>
                  <a:pt x="1696817" y="3607769"/>
                </a:lnTo>
                <a:lnTo>
                  <a:pt x="1017722" y="3607769"/>
                </a:lnTo>
                <a:lnTo>
                  <a:pt x="1017722" y="3390752"/>
                </a:lnTo>
                <a:lnTo>
                  <a:pt x="1696817" y="3390752"/>
                </a:lnTo>
                <a:lnTo>
                  <a:pt x="1696817" y="3135939"/>
                </a:lnTo>
                <a:lnTo>
                  <a:pt x="1721705" y="3135939"/>
                </a:lnTo>
                <a:lnTo>
                  <a:pt x="1585869" y="3021258"/>
                </a:lnTo>
                <a:cubicBezTo>
                  <a:pt x="1654145" y="2965175"/>
                  <a:pt x="1696817" y="2882269"/>
                  <a:pt x="1696817" y="2806679"/>
                </a:cubicBezTo>
                <a:cubicBezTo>
                  <a:pt x="1696817" y="2671348"/>
                  <a:pt x="1589527" y="2568935"/>
                  <a:pt x="1449319" y="2568935"/>
                </a:cubicBezTo>
                <a:cubicBezTo>
                  <a:pt x="1306673" y="2568935"/>
                  <a:pt x="1198163" y="2671348"/>
                  <a:pt x="1198163" y="2806679"/>
                </a:cubicBezTo>
                <a:cubicBezTo>
                  <a:pt x="1198163" y="2878612"/>
                  <a:pt x="1237178" y="2961518"/>
                  <a:pt x="1298138" y="3021258"/>
                </a:cubicBezTo>
                <a:lnTo>
                  <a:pt x="1164026" y="3148055"/>
                </a:lnTo>
                <a:cubicBezTo>
                  <a:pt x="1070147" y="3056615"/>
                  <a:pt x="1007968" y="2921284"/>
                  <a:pt x="1007968" y="2795706"/>
                </a:cubicBezTo>
                <a:cubicBezTo>
                  <a:pt x="1007968" y="2538455"/>
                  <a:pt x="1196944" y="2347041"/>
                  <a:pt x="1446881" y="2347041"/>
                </a:cubicBezTo>
                <a:close/>
                <a:moveTo>
                  <a:pt x="9754" y="1830830"/>
                </a:moveTo>
                <a:lnTo>
                  <a:pt x="863194" y="1830830"/>
                </a:lnTo>
                <a:lnTo>
                  <a:pt x="863194" y="2463595"/>
                </a:lnTo>
                <a:lnTo>
                  <a:pt x="692506" y="2463595"/>
                </a:lnTo>
                <a:lnTo>
                  <a:pt x="692506" y="2047848"/>
                </a:lnTo>
                <a:lnTo>
                  <a:pt x="494995" y="2047848"/>
                </a:lnTo>
                <a:lnTo>
                  <a:pt x="494995" y="2430677"/>
                </a:lnTo>
                <a:lnTo>
                  <a:pt x="324307" y="2430677"/>
                </a:lnTo>
                <a:lnTo>
                  <a:pt x="324307" y="2047848"/>
                </a:lnTo>
                <a:lnTo>
                  <a:pt x="9754" y="2047848"/>
                </a:lnTo>
                <a:close/>
                <a:moveTo>
                  <a:pt x="1017722" y="1622074"/>
                </a:moveTo>
                <a:lnTo>
                  <a:pt x="1871163" y="1622074"/>
                </a:lnTo>
                <a:lnTo>
                  <a:pt x="1871163" y="2290195"/>
                </a:lnTo>
                <a:lnTo>
                  <a:pt x="1700475" y="2290195"/>
                </a:lnTo>
                <a:lnTo>
                  <a:pt x="1700475" y="1839091"/>
                </a:lnTo>
                <a:lnTo>
                  <a:pt x="1531005" y="1839091"/>
                </a:lnTo>
                <a:lnTo>
                  <a:pt x="1531005" y="2246304"/>
                </a:lnTo>
                <a:lnTo>
                  <a:pt x="1360317" y="2246304"/>
                </a:lnTo>
                <a:lnTo>
                  <a:pt x="1360317" y="1839091"/>
                </a:lnTo>
                <a:lnTo>
                  <a:pt x="1188410" y="1839091"/>
                </a:lnTo>
                <a:lnTo>
                  <a:pt x="1188410" y="2303607"/>
                </a:lnTo>
                <a:lnTo>
                  <a:pt x="1017722" y="2303607"/>
                </a:lnTo>
                <a:close/>
                <a:moveTo>
                  <a:pt x="1146957" y="814506"/>
                </a:moveTo>
                <a:lnTo>
                  <a:pt x="1313988" y="898631"/>
                </a:lnTo>
                <a:cubicBezTo>
                  <a:pt x="1237178" y="986413"/>
                  <a:pt x="1185971" y="1118087"/>
                  <a:pt x="1185971" y="1207088"/>
                </a:cubicBezTo>
                <a:cubicBezTo>
                  <a:pt x="1185971" y="1275364"/>
                  <a:pt x="1211575" y="1318036"/>
                  <a:pt x="1260343" y="1318036"/>
                </a:cubicBezTo>
                <a:cubicBezTo>
                  <a:pt x="1411524" y="1318036"/>
                  <a:pt x="1321303" y="866932"/>
                  <a:pt x="1623665" y="866932"/>
                </a:cubicBezTo>
                <a:cubicBezTo>
                  <a:pt x="1780941" y="866932"/>
                  <a:pt x="1880917" y="1002263"/>
                  <a:pt x="1880917" y="1207088"/>
                </a:cubicBezTo>
                <a:cubicBezTo>
                  <a:pt x="1880917" y="1330228"/>
                  <a:pt x="1843121" y="1455805"/>
                  <a:pt x="1785819" y="1543588"/>
                </a:cubicBezTo>
                <a:lnTo>
                  <a:pt x="1616349" y="1461901"/>
                </a:lnTo>
                <a:cubicBezTo>
                  <a:pt x="1668775" y="1371680"/>
                  <a:pt x="1705351" y="1258295"/>
                  <a:pt x="1705351" y="1188800"/>
                </a:cubicBezTo>
                <a:cubicBezTo>
                  <a:pt x="1705351" y="1132717"/>
                  <a:pt x="1684625" y="1094922"/>
                  <a:pt x="1643173" y="1094922"/>
                </a:cubicBezTo>
                <a:cubicBezTo>
                  <a:pt x="1495649" y="1094922"/>
                  <a:pt x="1579773" y="1546026"/>
                  <a:pt x="1271315" y="1546026"/>
                </a:cubicBezTo>
                <a:cubicBezTo>
                  <a:pt x="1100627" y="1546026"/>
                  <a:pt x="1010407" y="1394845"/>
                  <a:pt x="1010407" y="1204650"/>
                </a:cubicBezTo>
                <a:cubicBezTo>
                  <a:pt x="1010407" y="1062004"/>
                  <a:pt x="1064051" y="915700"/>
                  <a:pt x="1146957" y="814506"/>
                </a:cubicBezTo>
                <a:close/>
                <a:moveTo>
                  <a:pt x="2050247" y="0"/>
                </a:moveTo>
                <a:lnTo>
                  <a:pt x="5409331" y="0"/>
                </a:lnTo>
                <a:lnTo>
                  <a:pt x="5409331" y="6857999"/>
                </a:lnTo>
                <a:lnTo>
                  <a:pt x="2050247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00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94318" y="-1"/>
            <a:ext cx="4049683" cy="6858000"/>
          </a:xfrm>
          <a:custGeom>
            <a:avLst/>
            <a:gdLst>
              <a:gd name="connsiteX0" fmla="*/ 1007968 w 5399577"/>
              <a:gd name="connsiteY0" fmla="*/ 5213000 h 6858000"/>
              <a:gd name="connsiteX1" fmla="*/ 1861409 w 5399577"/>
              <a:gd name="connsiteY1" fmla="*/ 5213000 h 6858000"/>
              <a:gd name="connsiteX2" fmla="*/ 1861409 w 5399577"/>
              <a:gd name="connsiteY2" fmla="*/ 5404414 h 6858000"/>
              <a:gd name="connsiteX3" fmla="*/ 1334714 w 5399577"/>
              <a:gd name="connsiteY3" fmla="*/ 5798216 h 6858000"/>
              <a:gd name="connsiteX4" fmla="*/ 1861409 w 5399577"/>
              <a:gd name="connsiteY4" fmla="*/ 5798216 h 6858000"/>
              <a:gd name="connsiteX5" fmla="*/ 1861409 w 5399577"/>
              <a:gd name="connsiteY5" fmla="*/ 6000603 h 6858000"/>
              <a:gd name="connsiteX6" fmla="*/ 1007968 w 5399577"/>
              <a:gd name="connsiteY6" fmla="*/ 6000603 h 6858000"/>
              <a:gd name="connsiteX7" fmla="*/ 1007968 w 5399577"/>
              <a:gd name="connsiteY7" fmla="*/ 5809189 h 6858000"/>
              <a:gd name="connsiteX8" fmla="*/ 1533443 w 5399577"/>
              <a:gd name="connsiteY8" fmla="*/ 5416606 h 6858000"/>
              <a:gd name="connsiteX9" fmla="*/ 1007968 w 5399577"/>
              <a:gd name="connsiteY9" fmla="*/ 5416606 h 6858000"/>
              <a:gd name="connsiteX10" fmla="*/ 1434688 w 5399577"/>
              <a:gd name="connsiteY10" fmla="*/ 4435836 h 6858000"/>
              <a:gd name="connsiteX11" fmla="*/ 1179875 w 5399577"/>
              <a:gd name="connsiteY11" fmla="*/ 4677237 h 6858000"/>
              <a:gd name="connsiteX12" fmla="*/ 1434688 w 5399577"/>
              <a:gd name="connsiteY12" fmla="*/ 4913762 h 6858000"/>
              <a:gd name="connsiteX13" fmla="*/ 1687063 w 5399577"/>
              <a:gd name="connsiteY13" fmla="*/ 4677237 h 6858000"/>
              <a:gd name="connsiteX14" fmla="*/ 1434688 w 5399577"/>
              <a:gd name="connsiteY14" fmla="*/ 4435836 h 6858000"/>
              <a:gd name="connsiteX15" fmla="*/ 1435907 w 5399577"/>
              <a:gd name="connsiteY15" fmla="*/ 4213941 h 6858000"/>
              <a:gd name="connsiteX16" fmla="*/ 1868723 w 5399577"/>
              <a:gd name="connsiteY16" fmla="*/ 4674799 h 6858000"/>
              <a:gd name="connsiteX17" fmla="*/ 1435907 w 5399577"/>
              <a:gd name="connsiteY17" fmla="*/ 5136876 h 6858000"/>
              <a:gd name="connsiteX18" fmla="*/ 998214 w 5399577"/>
              <a:gd name="connsiteY18" fmla="*/ 4674799 h 6858000"/>
              <a:gd name="connsiteX19" fmla="*/ 1435907 w 5399577"/>
              <a:gd name="connsiteY19" fmla="*/ 4213941 h 6858000"/>
              <a:gd name="connsiteX20" fmla="*/ 0 w 5399577"/>
              <a:gd name="connsiteY20" fmla="*/ 4073969 h 6858000"/>
              <a:gd name="connsiteX21" fmla="*/ 853440 w 5399577"/>
              <a:gd name="connsiteY21" fmla="*/ 4073969 h 6858000"/>
              <a:gd name="connsiteX22" fmla="*/ 853440 w 5399577"/>
              <a:gd name="connsiteY22" fmla="*/ 4742090 h 6858000"/>
              <a:gd name="connsiteX23" fmla="*/ 682752 w 5399577"/>
              <a:gd name="connsiteY23" fmla="*/ 4742090 h 6858000"/>
              <a:gd name="connsiteX24" fmla="*/ 682752 w 5399577"/>
              <a:gd name="connsiteY24" fmla="*/ 4290986 h 6858000"/>
              <a:gd name="connsiteX25" fmla="*/ 513283 w 5399577"/>
              <a:gd name="connsiteY25" fmla="*/ 4290986 h 6858000"/>
              <a:gd name="connsiteX26" fmla="*/ 513283 w 5399577"/>
              <a:gd name="connsiteY26" fmla="*/ 4698199 h 6858000"/>
              <a:gd name="connsiteX27" fmla="*/ 342595 w 5399577"/>
              <a:gd name="connsiteY27" fmla="*/ 4698199 h 6858000"/>
              <a:gd name="connsiteX28" fmla="*/ 342595 w 5399577"/>
              <a:gd name="connsiteY28" fmla="*/ 4290986 h 6858000"/>
              <a:gd name="connsiteX29" fmla="*/ 170688 w 5399577"/>
              <a:gd name="connsiteY29" fmla="*/ 4290986 h 6858000"/>
              <a:gd name="connsiteX30" fmla="*/ 170688 w 5399577"/>
              <a:gd name="connsiteY30" fmla="*/ 4755501 h 6858000"/>
              <a:gd name="connsiteX31" fmla="*/ 0 w 5399577"/>
              <a:gd name="connsiteY31" fmla="*/ 4755501 h 6858000"/>
              <a:gd name="connsiteX32" fmla="*/ 1007968 w 5399577"/>
              <a:gd name="connsiteY32" fmla="*/ 3917599 h 6858000"/>
              <a:gd name="connsiteX33" fmla="*/ 1861409 w 5399577"/>
              <a:gd name="connsiteY33" fmla="*/ 3917599 h 6858000"/>
              <a:gd name="connsiteX34" fmla="*/ 1861409 w 5399577"/>
              <a:gd name="connsiteY34" fmla="*/ 4134617 h 6858000"/>
              <a:gd name="connsiteX35" fmla="*/ 1007968 w 5399577"/>
              <a:gd name="connsiteY35" fmla="*/ 4134617 h 6858000"/>
              <a:gd name="connsiteX36" fmla="*/ 853440 w 5399577"/>
              <a:gd name="connsiteY36" fmla="*/ 3139681 h 6858000"/>
              <a:gd name="connsiteX37" fmla="*/ 853440 w 5399577"/>
              <a:gd name="connsiteY37" fmla="*/ 3371329 h 6858000"/>
              <a:gd name="connsiteX38" fmla="*/ 225552 w 5399577"/>
              <a:gd name="connsiteY38" fmla="*/ 3589565 h 6858000"/>
              <a:gd name="connsiteX39" fmla="*/ 853440 w 5399577"/>
              <a:gd name="connsiteY39" fmla="*/ 3807802 h 6858000"/>
              <a:gd name="connsiteX40" fmla="*/ 853440 w 5399577"/>
              <a:gd name="connsiteY40" fmla="*/ 4030916 h 6858000"/>
              <a:gd name="connsiteX41" fmla="*/ 0 w 5399577"/>
              <a:gd name="connsiteY41" fmla="*/ 3695636 h 6858000"/>
              <a:gd name="connsiteX42" fmla="*/ 0 w 5399577"/>
              <a:gd name="connsiteY42" fmla="*/ 3471303 h 6858000"/>
              <a:gd name="connsiteX43" fmla="*/ 0 w 5399577"/>
              <a:gd name="connsiteY43" fmla="*/ 2873819 h 6858000"/>
              <a:gd name="connsiteX44" fmla="*/ 853440 w 5399577"/>
              <a:gd name="connsiteY44" fmla="*/ 2873819 h 6858000"/>
              <a:gd name="connsiteX45" fmla="*/ 853440 w 5399577"/>
              <a:gd name="connsiteY45" fmla="*/ 3090836 h 6858000"/>
              <a:gd name="connsiteX46" fmla="*/ 0 w 5399577"/>
              <a:gd name="connsiteY46" fmla="*/ 3090836 h 6858000"/>
              <a:gd name="connsiteX47" fmla="*/ 1437127 w 5399577"/>
              <a:gd name="connsiteY47" fmla="*/ 2347042 h 6858000"/>
              <a:gd name="connsiteX48" fmla="*/ 1868723 w 5399577"/>
              <a:gd name="connsiteY48" fmla="*/ 2803022 h 6858000"/>
              <a:gd name="connsiteX49" fmla="*/ 1756243 w 5399577"/>
              <a:gd name="connsiteY49" fmla="*/ 3112761 h 6858000"/>
              <a:gd name="connsiteX50" fmla="*/ 1734895 w 5399577"/>
              <a:gd name="connsiteY50" fmla="*/ 3135940 h 6858000"/>
              <a:gd name="connsiteX51" fmla="*/ 1862627 w 5399577"/>
              <a:gd name="connsiteY51" fmla="*/ 3135940 h 6858000"/>
              <a:gd name="connsiteX52" fmla="*/ 1862627 w 5399577"/>
              <a:gd name="connsiteY52" fmla="*/ 3865022 h 6858000"/>
              <a:gd name="connsiteX53" fmla="*/ 1687063 w 5399577"/>
              <a:gd name="connsiteY53" fmla="*/ 3865022 h 6858000"/>
              <a:gd name="connsiteX54" fmla="*/ 1687063 w 5399577"/>
              <a:gd name="connsiteY54" fmla="*/ 3607770 h 6858000"/>
              <a:gd name="connsiteX55" fmla="*/ 1007968 w 5399577"/>
              <a:gd name="connsiteY55" fmla="*/ 3607770 h 6858000"/>
              <a:gd name="connsiteX56" fmla="*/ 1007968 w 5399577"/>
              <a:gd name="connsiteY56" fmla="*/ 3390753 h 6858000"/>
              <a:gd name="connsiteX57" fmla="*/ 1687063 w 5399577"/>
              <a:gd name="connsiteY57" fmla="*/ 3390753 h 6858000"/>
              <a:gd name="connsiteX58" fmla="*/ 1687063 w 5399577"/>
              <a:gd name="connsiteY58" fmla="*/ 3135940 h 6858000"/>
              <a:gd name="connsiteX59" fmla="*/ 1711951 w 5399577"/>
              <a:gd name="connsiteY59" fmla="*/ 3135940 h 6858000"/>
              <a:gd name="connsiteX60" fmla="*/ 1576115 w 5399577"/>
              <a:gd name="connsiteY60" fmla="*/ 3021259 h 6858000"/>
              <a:gd name="connsiteX61" fmla="*/ 1687063 w 5399577"/>
              <a:gd name="connsiteY61" fmla="*/ 2806680 h 6858000"/>
              <a:gd name="connsiteX62" fmla="*/ 1439565 w 5399577"/>
              <a:gd name="connsiteY62" fmla="*/ 2568936 h 6858000"/>
              <a:gd name="connsiteX63" fmla="*/ 1188409 w 5399577"/>
              <a:gd name="connsiteY63" fmla="*/ 2806680 h 6858000"/>
              <a:gd name="connsiteX64" fmla="*/ 1288384 w 5399577"/>
              <a:gd name="connsiteY64" fmla="*/ 3021259 h 6858000"/>
              <a:gd name="connsiteX65" fmla="*/ 1154272 w 5399577"/>
              <a:gd name="connsiteY65" fmla="*/ 3148056 h 6858000"/>
              <a:gd name="connsiteX66" fmla="*/ 998214 w 5399577"/>
              <a:gd name="connsiteY66" fmla="*/ 2795707 h 6858000"/>
              <a:gd name="connsiteX67" fmla="*/ 1437127 w 5399577"/>
              <a:gd name="connsiteY67" fmla="*/ 2347042 h 6858000"/>
              <a:gd name="connsiteX68" fmla="*/ 0 w 5399577"/>
              <a:gd name="connsiteY68" fmla="*/ 2178493 h 6858000"/>
              <a:gd name="connsiteX69" fmla="*/ 853440 w 5399577"/>
              <a:gd name="connsiteY69" fmla="*/ 2178493 h 6858000"/>
              <a:gd name="connsiteX70" fmla="*/ 853440 w 5399577"/>
              <a:gd name="connsiteY70" fmla="*/ 2811259 h 6858000"/>
              <a:gd name="connsiteX71" fmla="*/ 682752 w 5399577"/>
              <a:gd name="connsiteY71" fmla="*/ 2811259 h 6858000"/>
              <a:gd name="connsiteX72" fmla="*/ 682752 w 5399577"/>
              <a:gd name="connsiteY72" fmla="*/ 2395511 h 6858000"/>
              <a:gd name="connsiteX73" fmla="*/ 485241 w 5399577"/>
              <a:gd name="connsiteY73" fmla="*/ 2395511 h 6858000"/>
              <a:gd name="connsiteX74" fmla="*/ 485241 w 5399577"/>
              <a:gd name="connsiteY74" fmla="*/ 2778341 h 6858000"/>
              <a:gd name="connsiteX75" fmla="*/ 314553 w 5399577"/>
              <a:gd name="connsiteY75" fmla="*/ 2778341 h 6858000"/>
              <a:gd name="connsiteX76" fmla="*/ 314553 w 5399577"/>
              <a:gd name="connsiteY76" fmla="*/ 2395511 h 6858000"/>
              <a:gd name="connsiteX77" fmla="*/ 0 w 5399577"/>
              <a:gd name="connsiteY77" fmla="*/ 2395511 h 6858000"/>
              <a:gd name="connsiteX78" fmla="*/ 1007968 w 5399577"/>
              <a:gd name="connsiteY78" fmla="*/ 1622075 h 6858000"/>
              <a:gd name="connsiteX79" fmla="*/ 1861409 w 5399577"/>
              <a:gd name="connsiteY79" fmla="*/ 1622075 h 6858000"/>
              <a:gd name="connsiteX80" fmla="*/ 1861409 w 5399577"/>
              <a:gd name="connsiteY80" fmla="*/ 2290195 h 6858000"/>
              <a:gd name="connsiteX81" fmla="*/ 1690721 w 5399577"/>
              <a:gd name="connsiteY81" fmla="*/ 2290195 h 6858000"/>
              <a:gd name="connsiteX82" fmla="*/ 1690721 w 5399577"/>
              <a:gd name="connsiteY82" fmla="*/ 1839092 h 6858000"/>
              <a:gd name="connsiteX83" fmla="*/ 1521251 w 5399577"/>
              <a:gd name="connsiteY83" fmla="*/ 1839092 h 6858000"/>
              <a:gd name="connsiteX84" fmla="*/ 1521251 w 5399577"/>
              <a:gd name="connsiteY84" fmla="*/ 2246304 h 6858000"/>
              <a:gd name="connsiteX85" fmla="*/ 1350563 w 5399577"/>
              <a:gd name="connsiteY85" fmla="*/ 2246304 h 6858000"/>
              <a:gd name="connsiteX86" fmla="*/ 1350563 w 5399577"/>
              <a:gd name="connsiteY86" fmla="*/ 1839092 h 6858000"/>
              <a:gd name="connsiteX87" fmla="*/ 1178656 w 5399577"/>
              <a:gd name="connsiteY87" fmla="*/ 1839092 h 6858000"/>
              <a:gd name="connsiteX88" fmla="*/ 1178656 w 5399577"/>
              <a:gd name="connsiteY88" fmla="*/ 2303608 h 6858000"/>
              <a:gd name="connsiteX89" fmla="*/ 1007968 w 5399577"/>
              <a:gd name="connsiteY89" fmla="*/ 2303608 h 6858000"/>
              <a:gd name="connsiteX90" fmla="*/ 1137203 w 5399577"/>
              <a:gd name="connsiteY90" fmla="*/ 814506 h 6858000"/>
              <a:gd name="connsiteX91" fmla="*/ 1304234 w 5399577"/>
              <a:gd name="connsiteY91" fmla="*/ 898632 h 6858000"/>
              <a:gd name="connsiteX92" fmla="*/ 1176217 w 5399577"/>
              <a:gd name="connsiteY92" fmla="*/ 1207089 h 6858000"/>
              <a:gd name="connsiteX93" fmla="*/ 1250589 w 5399577"/>
              <a:gd name="connsiteY93" fmla="*/ 1318037 h 6858000"/>
              <a:gd name="connsiteX94" fmla="*/ 1613911 w 5399577"/>
              <a:gd name="connsiteY94" fmla="*/ 866932 h 6858000"/>
              <a:gd name="connsiteX95" fmla="*/ 1871163 w 5399577"/>
              <a:gd name="connsiteY95" fmla="*/ 1207089 h 6858000"/>
              <a:gd name="connsiteX96" fmla="*/ 1776065 w 5399577"/>
              <a:gd name="connsiteY96" fmla="*/ 1543589 h 6858000"/>
              <a:gd name="connsiteX97" fmla="*/ 1606595 w 5399577"/>
              <a:gd name="connsiteY97" fmla="*/ 1461902 h 6858000"/>
              <a:gd name="connsiteX98" fmla="*/ 1695597 w 5399577"/>
              <a:gd name="connsiteY98" fmla="*/ 1188801 h 6858000"/>
              <a:gd name="connsiteX99" fmla="*/ 1633419 w 5399577"/>
              <a:gd name="connsiteY99" fmla="*/ 1094923 h 6858000"/>
              <a:gd name="connsiteX100" fmla="*/ 1261561 w 5399577"/>
              <a:gd name="connsiteY100" fmla="*/ 1546027 h 6858000"/>
              <a:gd name="connsiteX101" fmla="*/ 1000653 w 5399577"/>
              <a:gd name="connsiteY101" fmla="*/ 1204651 h 6858000"/>
              <a:gd name="connsiteX102" fmla="*/ 1137203 w 5399577"/>
              <a:gd name="connsiteY102" fmla="*/ 814506 h 6858000"/>
              <a:gd name="connsiteX103" fmla="*/ 2040493 w 5399577"/>
              <a:gd name="connsiteY103" fmla="*/ 0 h 6858000"/>
              <a:gd name="connsiteX104" fmla="*/ 5399577 w 5399577"/>
              <a:gd name="connsiteY104" fmla="*/ 0 h 6858000"/>
              <a:gd name="connsiteX105" fmla="*/ 5399577 w 5399577"/>
              <a:gd name="connsiteY105" fmla="*/ 6858000 h 6858000"/>
              <a:gd name="connsiteX106" fmla="*/ 2040493 w 5399577"/>
              <a:gd name="connsiteY1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399577" h="6858000">
                <a:moveTo>
                  <a:pt x="1007968" y="5213000"/>
                </a:moveTo>
                <a:lnTo>
                  <a:pt x="1861409" y="5213000"/>
                </a:lnTo>
                <a:lnTo>
                  <a:pt x="1861409" y="5404414"/>
                </a:lnTo>
                <a:lnTo>
                  <a:pt x="1334714" y="5798216"/>
                </a:lnTo>
                <a:lnTo>
                  <a:pt x="1861409" y="5798216"/>
                </a:lnTo>
                <a:lnTo>
                  <a:pt x="1861409" y="6000603"/>
                </a:lnTo>
                <a:lnTo>
                  <a:pt x="1007968" y="6000603"/>
                </a:lnTo>
                <a:lnTo>
                  <a:pt x="1007968" y="5809189"/>
                </a:lnTo>
                <a:lnTo>
                  <a:pt x="1533443" y="5416606"/>
                </a:lnTo>
                <a:lnTo>
                  <a:pt x="1007968" y="5416606"/>
                </a:lnTo>
                <a:close/>
                <a:moveTo>
                  <a:pt x="1434688" y="4435836"/>
                </a:moveTo>
                <a:cubicBezTo>
                  <a:pt x="1290823" y="4435836"/>
                  <a:pt x="1179875" y="4546783"/>
                  <a:pt x="1179875" y="4677237"/>
                </a:cubicBezTo>
                <a:cubicBezTo>
                  <a:pt x="1179875" y="4808911"/>
                  <a:pt x="1290823" y="4913762"/>
                  <a:pt x="1434688" y="4913762"/>
                </a:cubicBezTo>
                <a:cubicBezTo>
                  <a:pt x="1578554" y="4913762"/>
                  <a:pt x="1687063" y="4808911"/>
                  <a:pt x="1687063" y="4677237"/>
                </a:cubicBezTo>
                <a:cubicBezTo>
                  <a:pt x="1687063" y="4545564"/>
                  <a:pt x="1578554" y="4435836"/>
                  <a:pt x="1434688" y="4435836"/>
                </a:cubicBezTo>
                <a:close/>
                <a:moveTo>
                  <a:pt x="1435907" y="4213941"/>
                </a:moveTo>
                <a:cubicBezTo>
                  <a:pt x="1684625" y="4213941"/>
                  <a:pt x="1868723" y="4411452"/>
                  <a:pt x="1868723" y="4674799"/>
                </a:cubicBezTo>
                <a:cubicBezTo>
                  <a:pt x="1868723" y="4939365"/>
                  <a:pt x="1683405" y="5136876"/>
                  <a:pt x="1435907" y="5136876"/>
                </a:cubicBezTo>
                <a:cubicBezTo>
                  <a:pt x="1187190" y="5136876"/>
                  <a:pt x="998214" y="4939365"/>
                  <a:pt x="998214" y="4674799"/>
                </a:cubicBezTo>
                <a:cubicBezTo>
                  <a:pt x="998214" y="4411452"/>
                  <a:pt x="1185971" y="4213941"/>
                  <a:pt x="1435907" y="4213941"/>
                </a:cubicBezTo>
                <a:close/>
                <a:moveTo>
                  <a:pt x="0" y="4073969"/>
                </a:moveTo>
                <a:lnTo>
                  <a:pt x="853440" y="4073969"/>
                </a:lnTo>
                <a:lnTo>
                  <a:pt x="853440" y="4742090"/>
                </a:lnTo>
                <a:lnTo>
                  <a:pt x="682752" y="4742090"/>
                </a:lnTo>
                <a:lnTo>
                  <a:pt x="682752" y="4290986"/>
                </a:lnTo>
                <a:lnTo>
                  <a:pt x="513283" y="4290986"/>
                </a:lnTo>
                <a:lnTo>
                  <a:pt x="513283" y="4698199"/>
                </a:lnTo>
                <a:lnTo>
                  <a:pt x="342595" y="4698199"/>
                </a:lnTo>
                <a:lnTo>
                  <a:pt x="342595" y="4290986"/>
                </a:lnTo>
                <a:lnTo>
                  <a:pt x="170688" y="4290986"/>
                </a:lnTo>
                <a:lnTo>
                  <a:pt x="170688" y="4755501"/>
                </a:lnTo>
                <a:lnTo>
                  <a:pt x="0" y="4755501"/>
                </a:lnTo>
                <a:close/>
                <a:moveTo>
                  <a:pt x="1007968" y="3917599"/>
                </a:moveTo>
                <a:lnTo>
                  <a:pt x="1861409" y="3917599"/>
                </a:lnTo>
                <a:lnTo>
                  <a:pt x="1861409" y="4134617"/>
                </a:lnTo>
                <a:lnTo>
                  <a:pt x="1007968" y="4134617"/>
                </a:lnTo>
                <a:close/>
                <a:moveTo>
                  <a:pt x="853440" y="3139681"/>
                </a:moveTo>
                <a:lnTo>
                  <a:pt x="853440" y="3371329"/>
                </a:lnTo>
                <a:lnTo>
                  <a:pt x="225552" y="3589565"/>
                </a:lnTo>
                <a:lnTo>
                  <a:pt x="853440" y="3807802"/>
                </a:lnTo>
                <a:lnTo>
                  <a:pt x="853440" y="4030916"/>
                </a:lnTo>
                <a:lnTo>
                  <a:pt x="0" y="3695636"/>
                </a:lnTo>
                <a:lnTo>
                  <a:pt x="0" y="3471303"/>
                </a:lnTo>
                <a:close/>
                <a:moveTo>
                  <a:pt x="0" y="2873819"/>
                </a:moveTo>
                <a:lnTo>
                  <a:pt x="853440" y="2873819"/>
                </a:lnTo>
                <a:lnTo>
                  <a:pt x="853440" y="3090836"/>
                </a:lnTo>
                <a:lnTo>
                  <a:pt x="0" y="3090836"/>
                </a:lnTo>
                <a:close/>
                <a:moveTo>
                  <a:pt x="1437127" y="2347042"/>
                </a:moveTo>
                <a:cubicBezTo>
                  <a:pt x="1683405" y="2347042"/>
                  <a:pt x="1868723" y="2543333"/>
                  <a:pt x="1868723" y="2803022"/>
                </a:cubicBezTo>
                <a:cubicBezTo>
                  <a:pt x="1868723" y="2913970"/>
                  <a:pt x="1825785" y="3028650"/>
                  <a:pt x="1756243" y="3112761"/>
                </a:cubicBezTo>
                <a:lnTo>
                  <a:pt x="1734895" y="3135940"/>
                </a:lnTo>
                <a:lnTo>
                  <a:pt x="1862627" y="3135940"/>
                </a:lnTo>
                <a:lnTo>
                  <a:pt x="1862627" y="3865022"/>
                </a:lnTo>
                <a:lnTo>
                  <a:pt x="1687063" y="3865022"/>
                </a:lnTo>
                <a:lnTo>
                  <a:pt x="1687063" y="3607770"/>
                </a:lnTo>
                <a:lnTo>
                  <a:pt x="1007968" y="3607770"/>
                </a:lnTo>
                <a:lnTo>
                  <a:pt x="1007968" y="3390753"/>
                </a:lnTo>
                <a:lnTo>
                  <a:pt x="1687063" y="3390753"/>
                </a:lnTo>
                <a:lnTo>
                  <a:pt x="1687063" y="3135940"/>
                </a:lnTo>
                <a:lnTo>
                  <a:pt x="1711951" y="3135940"/>
                </a:lnTo>
                <a:lnTo>
                  <a:pt x="1576115" y="3021259"/>
                </a:lnTo>
                <a:cubicBezTo>
                  <a:pt x="1644391" y="2965176"/>
                  <a:pt x="1687063" y="2882270"/>
                  <a:pt x="1687063" y="2806680"/>
                </a:cubicBezTo>
                <a:cubicBezTo>
                  <a:pt x="1687063" y="2671349"/>
                  <a:pt x="1579773" y="2568936"/>
                  <a:pt x="1439565" y="2568936"/>
                </a:cubicBezTo>
                <a:cubicBezTo>
                  <a:pt x="1296919" y="2568936"/>
                  <a:pt x="1188409" y="2671349"/>
                  <a:pt x="1188409" y="2806680"/>
                </a:cubicBezTo>
                <a:cubicBezTo>
                  <a:pt x="1188409" y="2878613"/>
                  <a:pt x="1227424" y="2961519"/>
                  <a:pt x="1288384" y="3021259"/>
                </a:cubicBezTo>
                <a:lnTo>
                  <a:pt x="1154272" y="3148056"/>
                </a:lnTo>
                <a:cubicBezTo>
                  <a:pt x="1060393" y="3056616"/>
                  <a:pt x="998214" y="2921285"/>
                  <a:pt x="998214" y="2795707"/>
                </a:cubicBezTo>
                <a:cubicBezTo>
                  <a:pt x="998214" y="2538456"/>
                  <a:pt x="1187190" y="2347042"/>
                  <a:pt x="1437127" y="2347042"/>
                </a:cubicBezTo>
                <a:close/>
                <a:moveTo>
                  <a:pt x="0" y="2178493"/>
                </a:moveTo>
                <a:lnTo>
                  <a:pt x="853440" y="2178493"/>
                </a:lnTo>
                <a:lnTo>
                  <a:pt x="853440" y="2811259"/>
                </a:lnTo>
                <a:lnTo>
                  <a:pt x="682752" y="2811259"/>
                </a:lnTo>
                <a:lnTo>
                  <a:pt x="682752" y="2395511"/>
                </a:lnTo>
                <a:lnTo>
                  <a:pt x="485241" y="2395511"/>
                </a:lnTo>
                <a:lnTo>
                  <a:pt x="485241" y="2778341"/>
                </a:lnTo>
                <a:lnTo>
                  <a:pt x="314553" y="2778341"/>
                </a:lnTo>
                <a:lnTo>
                  <a:pt x="314553" y="2395511"/>
                </a:lnTo>
                <a:lnTo>
                  <a:pt x="0" y="2395511"/>
                </a:lnTo>
                <a:close/>
                <a:moveTo>
                  <a:pt x="1007968" y="1622075"/>
                </a:moveTo>
                <a:lnTo>
                  <a:pt x="1861409" y="1622075"/>
                </a:lnTo>
                <a:lnTo>
                  <a:pt x="1861409" y="2290195"/>
                </a:lnTo>
                <a:lnTo>
                  <a:pt x="1690721" y="2290195"/>
                </a:lnTo>
                <a:lnTo>
                  <a:pt x="1690721" y="1839092"/>
                </a:lnTo>
                <a:lnTo>
                  <a:pt x="1521251" y="1839092"/>
                </a:lnTo>
                <a:lnTo>
                  <a:pt x="1521251" y="2246304"/>
                </a:lnTo>
                <a:lnTo>
                  <a:pt x="1350563" y="2246304"/>
                </a:lnTo>
                <a:lnTo>
                  <a:pt x="1350563" y="1839092"/>
                </a:lnTo>
                <a:lnTo>
                  <a:pt x="1178656" y="1839092"/>
                </a:lnTo>
                <a:lnTo>
                  <a:pt x="1178656" y="2303608"/>
                </a:lnTo>
                <a:lnTo>
                  <a:pt x="1007968" y="2303608"/>
                </a:lnTo>
                <a:close/>
                <a:moveTo>
                  <a:pt x="1137203" y="814506"/>
                </a:moveTo>
                <a:lnTo>
                  <a:pt x="1304234" y="898632"/>
                </a:lnTo>
                <a:cubicBezTo>
                  <a:pt x="1227424" y="986413"/>
                  <a:pt x="1176217" y="1118088"/>
                  <a:pt x="1176217" y="1207089"/>
                </a:cubicBezTo>
                <a:cubicBezTo>
                  <a:pt x="1176217" y="1275365"/>
                  <a:pt x="1201821" y="1318037"/>
                  <a:pt x="1250589" y="1318037"/>
                </a:cubicBezTo>
                <a:cubicBezTo>
                  <a:pt x="1401770" y="1318037"/>
                  <a:pt x="1311549" y="866932"/>
                  <a:pt x="1613911" y="866932"/>
                </a:cubicBezTo>
                <a:cubicBezTo>
                  <a:pt x="1771187" y="866932"/>
                  <a:pt x="1871163" y="1002263"/>
                  <a:pt x="1871163" y="1207089"/>
                </a:cubicBezTo>
                <a:cubicBezTo>
                  <a:pt x="1871163" y="1330229"/>
                  <a:pt x="1833367" y="1455806"/>
                  <a:pt x="1776065" y="1543589"/>
                </a:cubicBezTo>
                <a:lnTo>
                  <a:pt x="1606595" y="1461902"/>
                </a:lnTo>
                <a:cubicBezTo>
                  <a:pt x="1659021" y="1371681"/>
                  <a:pt x="1695597" y="1258296"/>
                  <a:pt x="1695597" y="1188801"/>
                </a:cubicBezTo>
                <a:cubicBezTo>
                  <a:pt x="1695597" y="1132718"/>
                  <a:pt x="1674871" y="1094923"/>
                  <a:pt x="1633419" y="1094923"/>
                </a:cubicBezTo>
                <a:cubicBezTo>
                  <a:pt x="1485895" y="1094923"/>
                  <a:pt x="1570019" y="1546027"/>
                  <a:pt x="1261561" y="1546027"/>
                </a:cubicBezTo>
                <a:cubicBezTo>
                  <a:pt x="1090873" y="1546027"/>
                  <a:pt x="1000653" y="1394846"/>
                  <a:pt x="1000653" y="1204651"/>
                </a:cubicBezTo>
                <a:cubicBezTo>
                  <a:pt x="1000653" y="1062005"/>
                  <a:pt x="1054297" y="915701"/>
                  <a:pt x="1137203" y="814506"/>
                </a:cubicBezTo>
                <a:close/>
                <a:moveTo>
                  <a:pt x="2040493" y="0"/>
                </a:moveTo>
                <a:lnTo>
                  <a:pt x="5399577" y="0"/>
                </a:lnTo>
                <a:lnTo>
                  <a:pt x="5399577" y="6858000"/>
                </a:lnTo>
                <a:lnTo>
                  <a:pt x="2040493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86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88831" y="2"/>
            <a:ext cx="4055170" cy="6857999"/>
          </a:xfrm>
          <a:custGeom>
            <a:avLst/>
            <a:gdLst>
              <a:gd name="connsiteX0" fmla="*/ 1015283 w 5406893"/>
              <a:gd name="connsiteY0" fmla="*/ 5212998 h 6857999"/>
              <a:gd name="connsiteX1" fmla="*/ 1868725 w 5406893"/>
              <a:gd name="connsiteY1" fmla="*/ 5212998 h 6857999"/>
              <a:gd name="connsiteX2" fmla="*/ 1868725 w 5406893"/>
              <a:gd name="connsiteY2" fmla="*/ 5404413 h 6857999"/>
              <a:gd name="connsiteX3" fmla="*/ 1342029 w 5406893"/>
              <a:gd name="connsiteY3" fmla="*/ 5798215 h 6857999"/>
              <a:gd name="connsiteX4" fmla="*/ 1868725 w 5406893"/>
              <a:gd name="connsiteY4" fmla="*/ 5798215 h 6857999"/>
              <a:gd name="connsiteX5" fmla="*/ 1868725 w 5406893"/>
              <a:gd name="connsiteY5" fmla="*/ 6000602 h 6857999"/>
              <a:gd name="connsiteX6" fmla="*/ 1015283 w 5406893"/>
              <a:gd name="connsiteY6" fmla="*/ 6000602 h 6857999"/>
              <a:gd name="connsiteX7" fmla="*/ 1015283 w 5406893"/>
              <a:gd name="connsiteY7" fmla="*/ 5809187 h 6857999"/>
              <a:gd name="connsiteX8" fmla="*/ 1540759 w 5406893"/>
              <a:gd name="connsiteY8" fmla="*/ 5416605 h 6857999"/>
              <a:gd name="connsiteX9" fmla="*/ 1015283 w 5406893"/>
              <a:gd name="connsiteY9" fmla="*/ 5416605 h 6857999"/>
              <a:gd name="connsiteX10" fmla="*/ 1442004 w 5406893"/>
              <a:gd name="connsiteY10" fmla="*/ 4435835 h 6857999"/>
              <a:gd name="connsiteX11" fmla="*/ 1187190 w 5406893"/>
              <a:gd name="connsiteY11" fmla="*/ 4677236 h 6857999"/>
              <a:gd name="connsiteX12" fmla="*/ 1442004 w 5406893"/>
              <a:gd name="connsiteY12" fmla="*/ 4913761 h 6857999"/>
              <a:gd name="connsiteX13" fmla="*/ 1694379 w 5406893"/>
              <a:gd name="connsiteY13" fmla="*/ 4677236 h 6857999"/>
              <a:gd name="connsiteX14" fmla="*/ 1442004 w 5406893"/>
              <a:gd name="connsiteY14" fmla="*/ 4435835 h 6857999"/>
              <a:gd name="connsiteX15" fmla="*/ 1443223 w 5406893"/>
              <a:gd name="connsiteY15" fmla="*/ 4213940 h 6857999"/>
              <a:gd name="connsiteX16" fmla="*/ 1876039 w 5406893"/>
              <a:gd name="connsiteY16" fmla="*/ 4674798 h 6857999"/>
              <a:gd name="connsiteX17" fmla="*/ 1443223 w 5406893"/>
              <a:gd name="connsiteY17" fmla="*/ 5136875 h 6857999"/>
              <a:gd name="connsiteX18" fmla="*/ 1005530 w 5406893"/>
              <a:gd name="connsiteY18" fmla="*/ 4674798 h 6857999"/>
              <a:gd name="connsiteX19" fmla="*/ 1443223 w 5406893"/>
              <a:gd name="connsiteY19" fmla="*/ 4213940 h 6857999"/>
              <a:gd name="connsiteX20" fmla="*/ 1015283 w 5406893"/>
              <a:gd name="connsiteY20" fmla="*/ 3917598 h 6857999"/>
              <a:gd name="connsiteX21" fmla="*/ 1868725 w 5406893"/>
              <a:gd name="connsiteY21" fmla="*/ 3917598 h 6857999"/>
              <a:gd name="connsiteX22" fmla="*/ 1868725 w 5406893"/>
              <a:gd name="connsiteY22" fmla="*/ 4134615 h 6857999"/>
              <a:gd name="connsiteX23" fmla="*/ 1015283 w 5406893"/>
              <a:gd name="connsiteY23" fmla="*/ 4134615 h 6857999"/>
              <a:gd name="connsiteX24" fmla="*/ 7315 w 5406893"/>
              <a:gd name="connsiteY24" fmla="*/ 3552600 h 6857999"/>
              <a:gd name="connsiteX25" fmla="*/ 443788 w 5406893"/>
              <a:gd name="connsiteY25" fmla="*/ 3857400 h 6857999"/>
              <a:gd name="connsiteX26" fmla="*/ 860755 w 5406893"/>
              <a:gd name="connsiteY26" fmla="*/ 3572107 h 6857999"/>
              <a:gd name="connsiteX27" fmla="*/ 860755 w 5406893"/>
              <a:gd name="connsiteY27" fmla="*/ 3824482 h 6857999"/>
              <a:gd name="connsiteX28" fmla="*/ 612038 w 5406893"/>
              <a:gd name="connsiteY28" fmla="*/ 3989074 h 6857999"/>
              <a:gd name="connsiteX29" fmla="*/ 860755 w 5406893"/>
              <a:gd name="connsiteY29" fmla="*/ 4153666 h 6857999"/>
              <a:gd name="connsiteX30" fmla="*/ 860755 w 5406893"/>
              <a:gd name="connsiteY30" fmla="*/ 4408479 h 6857999"/>
              <a:gd name="connsiteX31" fmla="*/ 453542 w 5406893"/>
              <a:gd name="connsiteY31" fmla="*/ 4126843 h 6857999"/>
              <a:gd name="connsiteX32" fmla="*/ 7315 w 5406893"/>
              <a:gd name="connsiteY32" fmla="*/ 4432863 h 6857999"/>
              <a:gd name="connsiteX33" fmla="*/ 7315 w 5406893"/>
              <a:gd name="connsiteY33" fmla="*/ 4173173 h 6857999"/>
              <a:gd name="connsiteX34" fmla="*/ 279196 w 5406893"/>
              <a:gd name="connsiteY34" fmla="*/ 3989074 h 6857999"/>
              <a:gd name="connsiteX35" fmla="*/ 7315 w 5406893"/>
              <a:gd name="connsiteY35" fmla="*/ 3804975 h 6857999"/>
              <a:gd name="connsiteX36" fmla="*/ 7315 w 5406893"/>
              <a:gd name="connsiteY36" fmla="*/ 3279423 h 6857999"/>
              <a:gd name="connsiteX37" fmla="*/ 860755 w 5406893"/>
              <a:gd name="connsiteY37" fmla="*/ 3279423 h 6857999"/>
              <a:gd name="connsiteX38" fmla="*/ 860755 w 5406893"/>
              <a:gd name="connsiteY38" fmla="*/ 3496441 h 6857999"/>
              <a:gd name="connsiteX39" fmla="*/ 7315 w 5406893"/>
              <a:gd name="connsiteY39" fmla="*/ 3496441 h 6857999"/>
              <a:gd name="connsiteX40" fmla="*/ 136550 w 5406893"/>
              <a:gd name="connsiteY40" fmla="*/ 2471856 h 6857999"/>
              <a:gd name="connsiteX41" fmla="*/ 303580 w 5406893"/>
              <a:gd name="connsiteY41" fmla="*/ 2555980 h 6857999"/>
              <a:gd name="connsiteX42" fmla="*/ 175564 w 5406893"/>
              <a:gd name="connsiteY42" fmla="*/ 2864438 h 6857999"/>
              <a:gd name="connsiteX43" fmla="*/ 249935 w 5406893"/>
              <a:gd name="connsiteY43" fmla="*/ 2975385 h 6857999"/>
              <a:gd name="connsiteX44" fmla="*/ 613257 w 5406893"/>
              <a:gd name="connsiteY44" fmla="*/ 2524281 h 6857999"/>
              <a:gd name="connsiteX45" fmla="*/ 870508 w 5406893"/>
              <a:gd name="connsiteY45" fmla="*/ 2864438 h 6857999"/>
              <a:gd name="connsiteX46" fmla="*/ 775411 w 5406893"/>
              <a:gd name="connsiteY46" fmla="*/ 3200937 h 6857999"/>
              <a:gd name="connsiteX47" fmla="*/ 605942 w 5406893"/>
              <a:gd name="connsiteY47" fmla="*/ 3119251 h 6857999"/>
              <a:gd name="connsiteX48" fmla="*/ 694944 w 5406893"/>
              <a:gd name="connsiteY48" fmla="*/ 2846150 h 6857999"/>
              <a:gd name="connsiteX49" fmla="*/ 632764 w 5406893"/>
              <a:gd name="connsiteY49" fmla="*/ 2752272 h 6857999"/>
              <a:gd name="connsiteX50" fmla="*/ 260908 w 5406893"/>
              <a:gd name="connsiteY50" fmla="*/ 3203376 h 6857999"/>
              <a:gd name="connsiteX51" fmla="*/ 0 w 5406893"/>
              <a:gd name="connsiteY51" fmla="*/ 2862000 h 6857999"/>
              <a:gd name="connsiteX52" fmla="*/ 136550 w 5406893"/>
              <a:gd name="connsiteY52" fmla="*/ 2471856 h 6857999"/>
              <a:gd name="connsiteX53" fmla="*/ 1444442 w 5406893"/>
              <a:gd name="connsiteY53" fmla="*/ 2347040 h 6857999"/>
              <a:gd name="connsiteX54" fmla="*/ 1876039 w 5406893"/>
              <a:gd name="connsiteY54" fmla="*/ 2803021 h 6857999"/>
              <a:gd name="connsiteX55" fmla="*/ 1763559 w 5406893"/>
              <a:gd name="connsiteY55" fmla="*/ 3112760 h 6857999"/>
              <a:gd name="connsiteX56" fmla="*/ 1742211 w 5406893"/>
              <a:gd name="connsiteY56" fmla="*/ 3135939 h 6857999"/>
              <a:gd name="connsiteX57" fmla="*/ 1869943 w 5406893"/>
              <a:gd name="connsiteY57" fmla="*/ 3135939 h 6857999"/>
              <a:gd name="connsiteX58" fmla="*/ 1869943 w 5406893"/>
              <a:gd name="connsiteY58" fmla="*/ 3865020 h 6857999"/>
              <a:gd name="connsiteX59" fmla="*/ 1694379 w 5406893"/>
              <a:gd name="connsiteY59" fmla="*/ 3865020 h 6857999"/>
              <a:gd name="connsiteX60" fmla="*/ 1694379 w 5406893"/>
              <a:gd name="connsiteY60" fmla="*/ 3607769 h 6857999"/>
              <a:gd name="connsiteX61" fmla="*/ 1015283 w 5406893"/>
              <a:gd name="connsiteY61" fmla="*/ 3607769 h 6857999"/>
              <a:gd name="connsiteX62" fmla="*/ 1015283 w 5406893"/>
              <a:gd name="connsiteY62" fmla="*/ 3390752 h 6857999"/>
              <a:gd name="connsiteX63" fmla="*/ 1694379 w 5406893"/>
              <a:gd name="connsiteY63" fmla="*/ 3390752 h 6857999"/>
              <a:gd name="connsiteX64" fmla="*/ 1694379 w 5406893"/>
              <a:gd name="connsiteY64" fmla="*/ 3135939 h 6857999"/>
              <a:gd name="connsiteX65" fmla="*/ 1719267 w 5406893"/>
              <a:gd name="connsiteY65" fmla="*/ 3135939 h 6857999"/>
              <a:gd name="connsiteX66" fmla="*/ 1583431 w 5406893"/>
              <a:gd name="connsiteY66" fmla="*/ 3021258 h 6857999"/>
              <a:gd name="connsiteX67" fmla="*/ 1694379 w 5406893"/>
              <a:gd name="connsiteY67" fmla="*/ 2806679 h 6857999"/>
              <a:gd name="connsiteX68" fmla="*/ 1446881 w 5406893"/>
              <a:gd name="connsiteY68" fmla="*/ 2568935 h 6857999"/>
              <a:gd name="connsiteX69" fmla="*/ 1195725 w 5406893"/>
              <a:gd name="connsiteY69" fmla="*/ 2806679 h 6857999"/>
              <a:gd name="connsiteX70" fmla="*/ 1295700 w 5406893"/>
              <a:gd name="connsiteY70" fmla="*/ 3021258 h 6857999"/>
              <a:gd name="connsiteX71" fmla="*/ 1161587 w 5406893"/>
              <a:gd name="connsiteY71" fmla="*/ 3148054 h 6857999"/>
              <a:gd name="connsiteX72" fmla="*/ 1005530 w 5406893"/>
              <a:gd name="connsiteY72" fmla="*/ 2795706 h 6857999"/>
              <a:gd name="connsiteX73" fmla="*/ 1444442 w 5406893"/>
              <a:gd name="connsiteY73" fmla="*/ 2347040 h 6857999"/>
              <a:gd name="connsiteX74" fmla="*/ 1015283 w 5406893"/>
              <a:gd name="connsiteY74" fmla="*/ 1622073 h 6857999"/>
              <a:gd name="connsiteX75" fmla="*/ 1868725 w 5406893"/>
              <a:gd name="connsiteY75" fmla="*/ 1622073 h 6857999"/>
              <a:gd name="connsiteX76" fmla="*/ 1868725 w 5406893"/>
              <a:gd name="connsiteY76" fmla="*/ 2290194 h 6857999"/>
              <a:gd name="connsiteX77" fmla="*/ 1698037 w 5406893"/>
              <a:gd name="connsiteY77" fmla="*/ 2290194 h 6857999"/>
              <a:gd name="connsiteX78" fmla="*/ 1698037 w 5406893"/>
              <a:gd name="connsiteY78" fmla="*/ 1839091 h 6857999"/>
              <a:gd name="connsiteX79" fmla="*/ 1528567 w 5406893"/>
              <a:gd name="connsiteY79" fmla="*/ 1839091 h 6857999"/>
              <a:gd name="connsiteX80" fmla="*/ 1528567 w 5406893"/>
              <a:gd name="connsiteY80" fmla="*/ 2246303 h 6857999"/>
              <a:gd name="connsiteX81" fmla="*/ 1357879 w 5406893"/>
              <a:gd name="connsiteY81" fmla="*/ 2246303 h 6857999"/>
              <a:gd name="connsiteX82" fmla="*/ 1357879 w 5406893"/>
              <a:gd name="connsiteY82" fmla="*/ 1839091 h 6857999"/>
              <a:gd name="connsiteX83" fmla="*/ 1185971 w 5406893"/>
              <a:gd name="connsiteY83" fmla="*/ 1839091 h 6857999"/>
              <a:gd name="connsiteX84" fmla="*/ 1185971 w 5406893"/>
              <a:gd name="connsiteY84" fmla="*/ 2303606 h 6857999"/>
              <a:gd name="connsiteX85" fmla="*/ 1015283 w 5406893"/>
              <a:gd name="connsiteY85" fmla="*/ 2303606 h 6857999"/>
              <a:gd name="connsiteX86" fmla="*/ 1144518 w 5406893"/>
              <a:gd name="connsiteY86" fmla="*/ 814505 h 6857999"/>
              <a:gd name="connsiteX87" fmla="*/ 1311549 w 5406893"/>
              <a:gd name="connsiteY87" fmla="*/ 898630 h 6857999"/>
              <a:gd name="connsiteX88" fmla="*/ 1183533 w 5406893"/>
              <a:gd name="connsiteY88" fmla="*/ 1207088 h 6857999"/>
              <a:gd name="connsiteX89" fmla="*/ 1257904 w 5406893"/>
              <a:gd name="connsiteY89" fmla="*/ 1318035 h 6857999"/>
              <a:gd name="connsiteX90" fmla="*/ 1621227 w 5406893"/>
              <a:gd name="connsiteY90" fmla="*/ 866931 h 6857999"/>
              <a:gd name="connsiteX91" fmla="*/ 1878479 w 5406893"/>
              <a:gd name="connsiteY91" fmla="*/ 1207088 h 6857999"/>
              <a:gd name="connsiteX92" fmla="*/ 1783381 w 5406893"/>
              <a:gd name="connsiteY92" fmla="*/ 1543587 h 6857999"/>
              <a:gd name="connsiteX93" fmla="*/ 1613911 w 5406893"/>
              <a:gd name="connsiteY93" fmla="*/ 1461901 h 6857999"/>
              <a:gd name="connsiteX94" fmla="*/ 1702913 w 5406893"/>
              <a:gd name="connsiteY94" fmla="*/ 1188800 h 6857999"/>
              <a:gd name="connsiteX95" fmla="*/ 1640735 w 5406893"/>
              <a:gd name="connsiteY95" fmla="*/ 1094922 h 6857999"/>
              <a:gd name="connsiteX96" fmla="*/ 1268877 w 5406893"/>
              <a:gd name="connsiteY96" fmla="*/ 1546025 h 6857999"/>
              <a:gd name="connsiteX97" fmla="*/ 1007968 w 5406893"/>
              <a:gd name="connsiteY97" fmla="*/ 1204650 h 6857999"/>
              <a:gd name="connsiteX98" fmla="*/ 1144518 w 5406893"/>
              <a:gd name="connsiteY98" fmla="*/ 814505 h 6857999"/>
              <a:gd name="connsiteX99" fmla="*/ 2047809 w 5406893"/>
              <a:gd name="connsiteY99" fmla="*/ 0 h 6857999"/>
              <a:gd name="connsiteX100" fmla="*/ 5406893 w 5406893"/>
              <a:gd name="connsiteY100" fmla="*/ 0 h 6857999"/>
              <a:gd name="connsiteX101" fmla="*/ 5406893 w 5406893"/>
              <a:gd name="connsiteY101" fmla="*/ 6857999 h 6857999"/>
              <a:gd name="connsiteX102" fmla="*/ 2047809 w 5406893"/>
              <a:gd name="connsiteY10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406893" h="6857999">
                <a:moveTo>
                  <a:pt x="1015283" y="5212998"/>
                </a:moveTo>
                <a:lnTo>
                  <a:pt x="1868725" y="5212998"/>
                </a:lnTo>
                <a:lnTo>
                  <a:pt x="1868725" y="5404413"/>
                </a:lnTo>
                <a:lnTo>
                  <a:pt x="1342029" y="5798215"/>
                </a:lnTo>
                <a:lnTo>
                  <a:pt x="1868725" y="5798215"/>
                </a:lnTo>
                <a:lnTo>
                  <a:pt x="1868725" y="6000602"/>
                </a:lnTo>
                <a:lnTo>
                  <a:pt x="1015283" y="6000602"/>
                </a:lnTo>
                <a:lnTo>
                  <a:pt x="1015283" y="5809187"/>
                </a:lnTo>
                <a:lnTo>
                  <a:pt x="1540759" y="5416605"/>
                </a:lnTo>
                <a:lnTo>
                  <a:pt x="1015283" y="5416605"/>
                </a:lnTo>
                <a:close/>
                <a:moveTo>
                  <a:pt x="1442004" y="4435835"/>
                </a:moveTo>
                <a:cubicBezTo>
                  <a:pt x="1298138" y="4435835"/>
                  <a:pt x="1187190" y="4546782"/>
                  <a:pt x="1187190" y="4677236"/>
                </a:cubicBezTo>
                <a:cubicBezTo>
                  <a:pt x="1187190" y="4808910"/>
                  <a:pt x="1298138" y="4913761"/>
                  <a:pt x="1442004" y="4913761"/>
                </a:cubicBezTo>
                <a:cubicBezTo>
                  <a:pt x="1585869" y="4913761"/>
                  <a:pt x="1694379" y="4808910"/>
                  <a:pt x="1694379" y="4677236"/>
                </a:cubicBezTo>
                <a:cubicBezTo>
                  <a:pt x="1694379" y="4545562"/>
                  <a:pt x="1585869" y="4435835"/>
                  <a:pt x="1442004" y="4435835"/>
                </a:cubicBezTo>
                <a:close/>
                <a:moveTo>
                  <a:pt x="1443223" y="4213940"/>
                </a:moveTo>
                <a:cubicBezTo>
                  <a:pt x="1691941" y="4213940"/>
                  <a:pt x="1876039" y="4411451"/>
                  <a:pt x="1876039" y="4674798"/>
                </a:cubicBezTo>
                <a:cubicBezTo>
                  <a:pt x="1876039" y="4939364"/>
                  <a:pt x="1690721" y="5136875"/>
                  <a:pt x="1443223" y="5136875"/>
                </a:cubicBezTo>
                <a:cubicBezTo>
                  <a:pt x="1194506" y="5136875"/>
                  <a:pt x="1005530" y="4939364"/>
                  <a:pt x="1005530" y="4674798"/>
                </a:cubicBezTo>
                <a:cubicBezTo>
                  <a:pt x="1005530" y="4411451"/>
                  <a:pt x="1193286" y="4213940"/>
                  <a:pt x="1443223" y="4213940"/>
                </a:cubicBezTo>
                <a:close/>
                <a:moveTo>
                  <a:pt x="1015283" y="3917598"/>
                </a:moveTo>
                <a:lnTo>
                  <a:pt x="1868725" y="3917598"/>
                </a:lnTo>
                <a:lnTo>
                  <a:pt x="1868725" y="4134615"/>
                </a:lnTo>
                <a:lnTo>
                  <a:pt x="1015283" y="4134615"/>
                </a:lnTo>
                <a:close/>
                <a:moveTo>
                  <a:pt x="7315" y="3552600"/>
                </a:moveTo>
                <a:lnTo>
                  <a:pt x="443788" y="3857400"/>
                </a:lnTo>
                <a:lnTo>
                  <a:pt x="860755" y="3572107"/>
                </a:lnTo>
                <a:lnTo>
                  <a:pt x="860755" y="3824482"/>
                </a:lnTo>
                <a:lnTo>
                  <a:pt x="612038" y="3989074"/>
                </a:lnTo>
                <a:lnTo>
                  <a:pt x="860755" y="4153666"/>
                </a:lnTo>
                <a:lnTo>
                  <a:pt x="860755" y="4408479"/>
                </a:lnTo>
                <a:lnTo>
                  <a:pt x="453542" y="4126843"/>
                </a:lnTo>
                <a:lnTo>
                  <a:pt x="7315" y="4432863"/>
                </a:lnTo>
                <a:lnTo>
                  <a:pt x="7315" y="4173173"/>
                </a:lnTo>
                <a:lnTo>
                  <a:pt x="279196" y="3989074"/>
                </a:lnTo>
                <a:lnTo>
                  <a:pt x="7315" y="3804975"/>
                </a:lnTo>
                <a:close/>
                <a:moveTo>
                  <a:pt x="7315" y="3279423"/>
                </a:moveTo>
                <a:lnTo>
                  <a:pt x="860755" y="3279423"/>
                </a:lnTo>
                <a:lnTo>
                  <a:pt x="860755" y="3496441"/>
                </a:lnTo>
                <a:lnTo>
                  <a:pt x="7315" y="3496441"/>
                </a:lnTo>
                <a:close/>
                <a:moveTo>
                  <a:pt x="136550" y="2471856"/>
                </a:moveTo>
                <a:lnTo>
                  <a:pt x="303580" y="2555980"/>
                </a:lnTo>
                <a:cubicBezTo>
                  <a:pt x="226771" y="2643763"/>
                  <a:pt x="175564" y="2775436"/>
                  <a:pt x="175564" y="2864438"/>
                </a:cubicBezTo>
                <a:cubicBezTo>
                  <a:pt x="175564" y="2932713"/>
                  <a:pt x="201168" y="2975385"/>
                  <a:pt x="249935" y="2975385"/>
                </a:cubicBezTo>
                <a:cubicBezTo>
                  <a:pt x="401116" y="2975385"/>
                  <a:pt x="310896" y="2524281"/>
                  <a:pt x="613257" y="2524281"/>
                </a:cubicBezTo>
                <a:cubicBezTo>
                  <a:pt x="770534" y="2524281"/>
                  <a:pt x="870508" y="2659613"/>
                  <a:pt x="870508" y="2864438"/>
                </a:cubicBezTo>
                <a:cubicBezTo>
                  <a:pt x="870508" y="2987577"/>
                  <a:pt x="832713" y="3113155"/>
                  <a:pt x="775411" y="3200937"/>
                </a:cubicBezTo>
                <a:lnTo>
                  <a:pt x="605942" y="3119251"/>
                </a:lnTo>
                <a:cubicBezTo>
                  <a:pt x="658367" y="3029030"/>
                  <a:pt x="694944" y="2915644"/>
                  <a:pt x="694944" y="2846150"/>
                </a:cubicBezTo>
                <a:cubicBezTo>
                  <a:pt x="694944" y="2790067"/>
                  <a:pt x="674217" y="2752272"/>
                  <a:pt x="632764" y="2752272"/>
                </a:cubicBezTo>
                <a:cubicBezTo>
                  <a:pt x="485241" y="2752272"/>
                  <a:pt x="569366" y="3203376"/>
                  <a:pt x="260908" y="3203376"/>
                </a:cubicBezTo>
                <a:cubicBezTo>
                  <a:pt x="90220" y="3203376"/>
                  <a:pt x="0" y="3052195"/>
                  <a:pt x="0" y="2862000"/>
                </a:cubicBezTo>
                <a:cubicBezTo>
                  <a:pt x="0" y="2719353"/>
                  <a:pt x="53644" y="2573049"/>
                  <a:pt x="136550" y="2471856"/>
                </a:cubicBezTo>
                <a:close/>
                <a:moveTo>
                  <a:pt x="1444442" y="2347040"/>
                </a:moveTo>
                <a:cubicBezTo>
                  <a:pt x="1690721" y="2347040"/>
                  <a:pt x="1876039" y="2543331"/>
                  <a:pt x="1876039" y="2803021"/>
                </a:cubicBezTo>
                <a:cubicBezTo>
                  <a:pt x="1876039" y="2913968"/>
                  <a:pt x="1833101" y="3028649"/>
                  <a:pt x="1763559" y="3112760"/>
                </a:cubicBezTo>
                <a:lnTo>
                  <a:pt x="1742211" y="3135939"/>
                </a:lnTo>
                <a:lnTo>
                  <a:pt x="1869943" y="3135939"/>
                </a:lnTo>
                <a:lnTo>
                  <a:pt x="1869943" y="3865020"/>
                </a:lnTo>
                <a:lnTo>
                  <a:pt x="1694379" y="3865020"/>
                </a:lnTo>
                <a:lnTo>
                  <a:pt x="1694379" y="3607769"/>
                </a:lnTo>
                <a:lnTo>
                  <a:pt x="1015283" y="3607769"/>
                </a:lnTo>
                <a:lnTo>
                  <a:pt x="1015283" y="3390752"/>
                </a:lnTo>
                <a:lnTo>
                  <a:pt x="1694379" y="3390752"/>
                </a:lnTo>
                <a:lnTo>
                  <a:pt x="1694379" y="3135939"/>
                </a:lnTo>
                <a:lnTo>
                  <a:pt x="1719267" y="3135939"/>
                </a:lnTo>
                <a:lnTo>
                  <a:pt x="1583431" y="3021258"/>
                </a:lnTo>
                <a:cubicBezTo>
                  <a:pt x="1651707" y="2965175"/>
                  <a:pt x="1694379" y="2882269"/>
                  <a:pt x="1694379" y="2806679"/>
                </a:cubicBezTo>
                <a:cubicBezTo>
                  <a:pt x="1694379" y="2671347"/>
                  <a:pt x="1587089" y="2568935"/>
                  <a:pt x="1446881" y="2568935"/>
                </a:cubicBezTo>
                <a:cubicBezTo>
                  <a:pt x="1304234" y="2568935"/>
                  <a:pt x="1195725" y="2671347"/>
                  <a:pt x="1195725" y="2806679"/>
                </a:cubicBezTo>
                <a:cubicBezTo>
                  <a:pt x="1195725" y="2878611"/>
                  <a:pt x="1234739" y="2961517"/>
                  <a:pt x="1295700" y="3021258"/>
                </a:cubicBezTo>
                <a:lnTo>
                  <a:pt x="1161587" y="3148054"/>
                </a:lnTo>
                <a:cubicBezTo>
                  <a:pt x="1067709" y="3056614"/>
                  <a:pt x="1005530" y="2921283"/>
                  <a:pt x="1005530" y="2795706"/>
                </a:cubicBezTo>
                <a:cubicBezTo>
                  <a:pt x="1005530" y="2538454"/>
                  <a:pt x="1194506" y="2347040"/>
                  <a:pt x="1444442" y="2347040"/>
                </a:cubicBezTo>
                <a:close/>
                <a:moveTo>
                  <a:pt x="1015283" y="1622073"/>
                </a:moveTo>
                <a:lnTo>
                  <a:pt x="1868725" y="1622073"/>
                </a:lnTo>
                <a:lnTo>
                  <a:pt x="1868725" y="2290194"/>
                </a:lnTo>
                <a:lnTo>
                  <a:pt x="1698037" y="2290194"/>
                </a:lnTo>
                <a:lnTo>
                  <a:pt x="1698037" y="1839091"/>
                </a:lnTo>
                <a:lnTo>
                  <a:pt x="1528567" y="1839091"/>
                </a:lnTo>
                <a:lnTo>
                  <a:pt x="1528567" y="2246303"/>
                </a:lnTo>
                <a:lnTo>
                  <a:pt x="1357879" y="2246303"/>
                </a:lnTo>
                <a:lnTo>
                  <a:pt x="1357879" y="1839091"/>
                </a:lnTo>
                <a:lnTo>
                  <a:pt x="1185971" y="1839091"/>
                </a:lnTo>
                <a:lnTo>
                  <a:pt x="1185971" y="2303606"/>
                </a:lnTo>
                <a:lnTo>
                  <a:pt x="1015283" y="2303606"/>
                </a:lnTo>
                <a:close/>
                <a:moveTo>
                  <a:pt x="1144518" y="814505"/>
                </a:moveTo>
                <a:lnTo>
                  <a:pt x="1311549" y="898630"/>
                </a:lnTo>
                <a:cubicBezTo>
                  <a:pt x="1234739" y="986413"/>
                  <a:pt x="1183533" y="1118086"/>
                  <a:pt x="1183533" y="1207088"/>
                </a:cubicBezTo>
                <a:cubicBezTo>
                  <a:pt x="1183533" y="1275363"/>
                  <a:pt x="1209136" y="1318035"/>
                  <a:pt x="1257904" y="1318035"/>
                </a:cubicBezTo>
                <a:cubicBezTo>
                  <a:pt x="1409085" y="1318035"/>
                  <a:pt x="1318865" y="866931"/>
                  <a:pt x="1621227" y="866931"/>
                </a:cubicBezTo>
                <a:cubicBezTo>
                  <a:pt x="1778503" y="866931"/>
                  <a:pt x="1878479" y="1002262"/>
                  <a:pt x="1878479" y="1207088"/>
                </a:cubicBezTo>
                <a:cubicBezTo>
                  <a:pt x="1878479" y="1330227"/>
                  <a:pt x="1840683" y="1455805"/>
                  <a:pt x="1783381" y="1543587"/>
                </a:cubicBezTo>
                <a:lnTo>
                  <a:pt x="1613911" y="1461901"/>
                </a:lnTo>
                <a:cubicBezTo>
                  <a:pt x="1666337" y="1371680"/>
                  <a:pt x="1702913" y="1258294"/>
                  <a:pt x="1702913" y="1188800"/>
                </a:cubicBezTo>
                <a:cubicBezTo>
                  <a:pt x="1702913" y="1132717"/>
                  <a:pt x="1682187" y="1094922"/>
                  <a:pt x="1640735" y="1094922"/>
                </a:cubicBezTo>
                <a:cubicBezTo>
                  <a:pt x="1493210" y="1094922"/>
                  <a:pt x="1577335" y="1546025"/>
                  <a:pt x="1268877" y="1546025"/>
                </a:cubicBezTo>
                <a:cubicBezTo>
                  <a:pt x="1098189" y="1546025"/>
                  <a:pt x="1007968" y="1394845"/>
                  <a:pt x="1007968" y="1204650"/>
                </a:cubicBezTo>
                <a:cubicBezTo>
                  <a:pt x="1007968" y="1062003"/>
                  <a:pt x="1061613" y="915699"/>
                  <a:pt x="1144518" y="814505"/>
                </a:cubicBezTo>
                <a:close/>
                <a:moveTo>
                  <a:pt x="2047809" y="0"/>
                </a:moveTo>
                <a:lnTo>
                  <a:pt x="5406893" y="0"/>
                </a:lnTo>
                <a:lnTo>
                  <a:pt x="5406893" y="6857999"/>
                </a:lnTo>
                <a:lnTo>
                  <a:pt x="2047809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06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252249" y="1541427"/>
            <a:ext cx="1542503" cy="3775149"/>
          </a:xfrm>
          <a:custGeom>
            <a:avLst/>
            <a:gdLst>
              <a:gd name="connsiteX0" fmla="*/ 0 w 2056671"/>
              <a:gd name="connsiteY0" fmla="*/ 0 h 3775149"/>
              <a:gd name="connsiteX1" fmla="*/ 2056671 w 2056671"/>
              <a:gd name="connsiteY1" fmla="*/ 0 h 3775149"/>
              <a:gd name="connsiteX2" fmla="*/ 2056671 w 2056671"/>
              <a:gd name="connsiteY2" fmla="*/ 3775149 h 3775149"/>
              <a:gd name="connsiteX3" fmla="*/ 0 w 2056671"/>
              <a:gd name="connsiteY3" fmla="*/ 3775149 h 377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1" h="3775149">
                <a:moveTo>
                  <a:pt x="0" y="0"/>
                </a:moveTo>
                <a:lnTo>
                  <a:pt x="2056671" y="0"/>
                </a:lnTo>
                <a:lnTo>
                  <a:pt x="2056671" y="3775149"/>
                </a:lnTo>
                <a:lnTo>
                  <a:pt x="0" y="3775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029769" y="1541427"/>
            <a:ext cx="1542503" cy="3775149"/>
          </a:xfrm>
          <a:custGeom>
            <a:avLst/>
            <a:gdLst>
              <a:gd name="connsiteX0" fmla="*/ 0 w 2056671"/>
              <a:gd name="connsiteY0" fmla="*/ 0 h 3775149"/>
              <a:gd name="connsiteX1" fmla="*/ 2056671 w 2056671"/>
              <a:gd name="connsiteY1" fmla="*/ 0 h 3775149"/>
              <a:gd name="connsiteX2" fmla="*/ 2056671 w 2056671"/>
              <a:gd name="connsiteY2" fmla="*/ 3775149 h 3775149"/>
              <a:gd name="connsiteX3" fmla="*/ 0 w 2056671"/>
              <a:gd name="connsiteY3" fmla="*/ 3775149 h 377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1" h="3775149">
                <a:moveTo>
                  <a:pt x="0" y="0"/>
                </a:moveTo>
                <a:lnTo>
                  <a:pt x="2056671" y="0"/>
                </a:lnTo>
                <a:lnTo>
                  <a:pt x="2056671" y="3775149"/>
                </a:lnTo>
                <a:lnTo>
                  <a:pt x="0" y="3775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807289" y="1541427"/>
            <a:ext cx="1542503" cy="3775149"/>
          </a:xfrm>
          <a:custGeom>
            <a:avLst/>
            <a:gdLst>
              <a:gd name="connsiteX0" fmla="*/ 0 w 2056671"/>
              <a:gd name="connsiteY0" fmla="*/ 0 h 3775149"/>
              <a:gd name="connsiteX1" fmla="*/ 2056671 w 2056671"/>
              <a:gd name="connsiteY1" fmla="*/ 0 h 3775149"/>
              <a:gd name="connsiteX2" fmla="*/ 2056671 w 2056671"/>
              <a:gd name="connsiteY2" fmla="*/ 3775149 h 3775149"/>
              <a:gd name="connsiteX3" fmla="*/ 0 w 2056671"/>
              <a:gd name="connsiteY3" fmla="*/ 3775149 h 377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1" h="3775149">
                <a:moveTo>
                  <a:pt x="0" y="0"/>
                </a:moveTo>
                <a:lnTo>
                  <a:pt x="2056671" y="0"/>
                </a:lnTo>
                <a:lnTo>
                  <a:pt x="2056671" y="3775149"/>
                </a:lnTo>
                <a:lnTo>
                  <a:pt x="0" y="3775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FE78-C717-7916-0D6F-3370A8CB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AC4A5-6639-5615-A7CB-C4C31EC9C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347ED-169A-388B-9B34-275E8C1D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A1A5-7D83-4E44-A7C8-045C83D9AA5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D8B60-D8FD-127D-A094-F96C8164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D0767-D9F5-5B6B-D494-9C65B1B0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8F58-42F0-4F2F-AF2F-87D69E80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7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3544478"/>
            <a:ext cx="3048000" cy="2488676"/>
          </a:xfrm>
          <a:custGeom>
            <a:avLst/>
            <a:gdLst>
              <a:gd name="connsiteX0" fmla="*/ 0 w 4064000"/>
              <a:gd name="connsiteY0" fmla="*/ 0 h 2488676"/>
              <a:gd name="connsiteX1" fmla="*/ 4064000 w 4064000"/>
              <a:gd name="connsiteY1" fmla="*/ 0 h 2488676"/>
              <a:gd name="connsiteX2" fmla="*/ 4064000 w 4064000"/>
              <a:gd name="connsiteY2" fmla="*/ 2488676 h 2488676"/>
              <a:gd name="connsiteX3" fmla="*/ 0 w 4064000"/>
              <a:gd name="connsiteY3" fmla="*/ 2488676 h 248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488676">
                <a:moveTo>
                  <a:pt x="0" y="0"/>
                </a:moveTo>
                <a:lnTo>
                  <a:pt x="4064000" y="0"/>
                </a:lnTo>
                <a:lnTo>
                  <a:pt x="4064000" y="2488676"/>
                </a:lnTo>
                <a:lnTo>
                  <a:pt x="0" y="2488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048000" y="3544478"/>
            <a:ext cx="3048000" cy="2488676"/>
          </a:xfrm>
          <a:custGeom>
            <a:avLst/>
            <a:gdLst>
              <a:gd name="connsiteX0" fmla="*/ 0 w 4064000"/>
              <a:gd name="connsiteY0" fmla="*/ 0 h 2488676"/>
              <a:gd name="connsiteX1" fmla="*/ 4064000 w 4064000"/>
              <a:gd name="connsiteY1" fmla="*/ 0 h 2488676"/>
              <a:gd name="connsiteX2" fmla="*/ 4064000 w 4064000"/>
              <a:gd name="connsiteY2" fmla="*/ 2488676 h 2488676"/>
              <a:gd name="connsiteX3" fmla="*/ 0 w 4064000"/>
              <a:gd name="connsiteY3" fmla="*/ 2488676 h 248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488676">
                <a:moveTo>
                  <a:pt x="0" y="0"/>
                </a:moveTo>
                <a:lnTo>
                  <a:pt x="4064000" y="0"/>
                </a:lnTo>
                <a:lnTo>
                  <a:pt x="4064000" y="2488676"/>
                </a:lnTo>
                <a:lnTo>
                  <a:pt x="0" y="2488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3544478"/>
            <a:ext cx="3048000" cy="2488676"/>
          </a:xfrm>
          <a:custGeom>
            <a:avLst/>
            <a:gdLst>
              <a:gd name="connsiteX0" fmla="*/ 0 w 4064000"/>
              <a:gd name="connsiteY0" fmla="*/ 0 h 2488676"/>
              <a:gd name="connsiteX1" fmla="*/ 4064000 w 4064000"/>
              <a:gd name="connsiteY1" fmla="*/ 0 h 2488676"/>
              <a:gd name="connsiteX2" fmla="*/ 4064000 w 4064000"/>
              <a:gd name="connsiteY2" fmla="*/ 2488676 h 2488676"/>
              <a:gd name="connsiteX3" fmla="*/ 0 w 4064000"/>
              <a:gd name="connsiteY3" fmla="*/ 2488676 h 248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488676">
                <a:moveTo>
                  <a:pt x="0" y="0"/>
                </a:moveTo>
                <a:lnTo>
                  <a:pt x="4064000" y="0"/>
                </a:lnTo>
                <a:lnTo>
                  <a:pt x="4064000" y="2488676"/>
                </a:lnTo>
                <a:lnTo>
                  <a:pt x="0" y="2488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78061" y="1401071"/>
            <a:ext cx="4542728" cy="3826203"/>
          </a:xfrm>
          <a:custGeom>
            <a:avLst/>
            <a:gdLst>
              <a:gd name="connsiteX0" fmla="*/ 0 w 6056970"/>
              <a:gd name="connsiteY0" fmla="*/ 0 h 3826203"/>
              <a:gd name="connsiteX1" fmla="*/ 6056970 w 6056970"/>
              <a:gd name="connsiteY1" fmla="*/ 0 h 3826203"/>
              <a:gd name="connsiteX2" fmla="*/ 6056970 w 6056970"/>
              <a:gd name="connsiteY2" fmla="*/ 3826203 h 3826203"/>
              <a:gd name="connsiteX3" fmla="*/ 0 w 6056970"/>
              <a:gd name="connsiteY3" fmla="*/ 3826203 h 382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6970" h="3826203">
                <a:moveTo>
                  <a:pt x="0" y="0"/>
                </a:moveTo>
                <a:lnTo>
                  <a:pt x="6056970" y="0"/>
                </a:lnTo>
                <a:lnTo>
                  <a:pt x="6056970" y="3826203"/>
                </a:lnTo>
                <a:lnTo>
                  <a:pt x="0" y="38262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867346" y="1504032"/>
            <a:ext cx="2091318" cy="3849581"/>
          </a:xfrm>
          <a:custGeom>
            <a:avLst/>
            <a:gdLst>
              <a:gd name="connsiteX0" fmla="*/ 5863 w 2788424"/>
              <a:gd name="connsiteY0" fmla="*/ 0 h 3849581"/>
              <a:gd name="connsiteX1" fmla="*/ 2784516 w 2788424"/>
              <a:gd name="connsiteY1" fmla="*/ 0 h 3849581"/>
              <a:gd name="connsiteX2" fmla="*/ 2788424 w 2788424"/>
              <a:gd name="connsiteY2" fmla="*/ 4299 h 3849581"/>
              <a:gd name="connsiteX3" fmla="*/ 2786470 w 2788424"/>
              <a:gd name="connsiteY3" fmla="*/ 3845282 h 3849581"/>
              <a:gd name="connsiteX4" fmla="*/ 2782562 w 2788424"/>
              <a:gd name="connsiteY4" fmla="*/ 3849581 h 3849581"/>
              <a:gd name="connsiteX5" fmla="*/ 3908 w 2788424"/>
              <a:gd name="connsiteY5" fmla="*/ 3849581 h 3849581"/>
              <a:gd name="connsiteX6" fmla="*/ 0 w 2788424"/>
              <a:gd name="connsiteY6" fmla="*/ 3845282 h 3849581"/>
              <a:gd name="connsiteX7" fmla="*/ 1954 w 2788424"/>
              <a:gd name="connsiteY7" fmla="*/ 4299 h 3849581"/>
              <a:gd name="connsiteX8" fmla="*/ 5863 w 2788424"/>
              <a:gd name="connsiteY8" fmla="*/ 0 h 384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8424" h="3849581">
                <a:moveTo>
                  <a:pt x="5863" y="0"/>
                </a:moveTo>
                <a:cubicBezTo>
                  <a:pt x="2784516" y="0"/>
                  <a:pt x="2784516" y="0"/>
                  <a:pt x="2784516" y="0"/>
                </a:cubicBezTo>
                <a:cubicBezTo>
                  <a:pt x="2786470" y="0"/>
                  <a:pt x="2788424" y="2149"/>
                  <a:pt x="2788424" y="4299"/>
                </a:cubicBezTo>
                <a:lnTo>
                  <a:pt x="2786470" y="3845282"/>
                </a:lnTo>
                <a:cubicBezTo>
                  <a:pt x="2786470" y="3847431"/>
                  <a:pt x="2784516" y="3849581"/>
                  <a:pt x="2782562" y="3849581"/>
                </a:cubicBezTo>
                <a:cubicBezTo>
                  <a:pt x="3908" y="3849581"/>
                  <a:pt x="3908" y="3849581"/>
                  <a:pt x="3908" y="3849581"/>
                </a:cubicBezTo>
                <a:cubicBezTo>
                  <a:pt x="1954" y="3849581"/>
                  <a:pt x="0" y="3847431"/>
                  <a:pt x="0" y="3845282"/>
                </a:cubicBezTo>
                <a:cubicBezTo>
                  <a:pt x="1954" y="4299"/>
                  <a:pt x="1954" y="4299"/>
                  <a:pt x="1954" y="4299"/>
                </a:cubicBezTo>
                <a:cubicBezTo>
                  <a:pt x="1954" y="2149"/>
                  <a:pt x="3908" y="0"/>
                  <a:pt x="58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3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552206" y="2594133"/>
            <a:ext cx="4039247" cy="3019611"/>
          </a:xfrm>
          <a:custGeom>
            <a:avLst/>
            <a:gdLst>
              <a:gd name="connsiteX0" fmla="*/ 0 w 5385662"/>
              <a:gd name="connsiteY0" fmla="*/ 0 h 3019611"/>
              <a:gd name="connsiteX1" fmla="*/ 5385662 w 5385662"/>
              <a:gd name="connsiteY1" fmla="*/ 0 h 3019611"/>
              <a:gd name="connsiteX2" fmla="*/ 5385662 w 5385662"/>
              <a:gd name="connsiteY2" fmla="*/ 3019611 h 3019611"/>
              <a:gd name="connsiteX3" fmla="*/ 0 w 5385662"/>
              <a:gd name="connsiteY3" fmla="*/ 3019611 h 301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5662" h="3019611">
                <a:moveTo>
                  <a:pt x="0" y="0"/>
                </a:moveTo>
                <a:lnTo>
                  <a:pt x="5385662" y="0"/>
                </a:lnTo>
                <a:lnTo>
                  <a:pt x="5385662" y="3019611"/>
                </a:lnTo>
                <a:lnTo>
                  <a:pt x="0" y="30196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23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07549" y="1683309"/>
            <a:ext cx="1533253" cy="3584326"/>
          </a:xfrm>
          <a:custGeom>
            <a:avLst/>
            <a:gdLst>
              <a:gd name="connsiteX0" fmla="*/ 0 w 2044337"/>
              <a:gd name="connsiteY0" fmla="*/ 0 h 3584326"/>
              <a:gd name="connsiteX1" fmla="*/ 2044337 w 2044337"/>
              <a:gd name="connsiteY1" fmla="*/ 0 h 3584326"/>
              <a:gd name="connsiteX2" fmla="*/ 2044337 w 2044337"/>
              <a:gd name="connsiteY2" fmla="*/ 3584326 h 3584326"/>
              <a:gd name="connsiteX3" fmla="*/ 0 w 2044337"/>
              <a:gd name="connsiteY3" fmla="*/ 3584326 h 3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337" h="3584326">
                <a:moveTo>
                  <a:pt x="0" y="0"/>
                </a:moveTo>
                <a:lnTo>
                  <a:pt x="2044337" y="0"/>
                </a:lnTo>
                <a:lnTo>
                  <a:pt x="2044337" y="3584326"/>
                </a:lnTo>
                <a:lnTo>
                  <a:pt x="0" y="35843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70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550024" y="0"/>
            <a:ext cx="5593976" cy="3429000"/>
          </a:xfrm>
          <a:custGeom>
            <a:avLst/>
            <a:gdLst>
              <a:gd name="connsiteX0" fmla="*/ 0 w 7458635"/>
              <a:gd name="connsiteY0" fmla="*/ 0 h 3429000"/>
              <a:gd name="connsiteX1" fmla="*/ 7458635 w 7458635"/>
              <a:gd name="connsiteY1" fmla="*/ 0 h 3429000"/>
              <a:gd name="connsiteX2" fmla="*/ 7458635 w 7458635"/>
              <a:gd name="connsiteY2" fmla="*/ 3429000 h 3429000"/>
              <a:gd name="connsiteX3" fmla="*/ 0 w 745863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8635" h="3429000">
                <a:moveTo>
                  <a:pt x="0" y="0"/>
                </a:moveTo>
                <a:lnTo>
                  <a:pt x="7458635" y="0"/>
                </a:lnTo>
                <a:lnTo>
                  <a:pt x="7458635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3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879677"/>
            <a:ext cx="3048000" cy="3090441"/>
          </a:xfrm>
          <a:custGeom>
            <a:avLst/>
            <a:gdLst>
              <a:gd name="connsiteX0" fmla="*/ 0 w 4064000"/>
              <a:gd name="connsiteY0" fmla="*/ 0 h 3090441"/>
              <a:gd name="connsiteX1" fmla="*/ 4064000 w 4064000"/>
              <a:gd name="connsiteY1" fmla="*/ 0 h 3090441"/>
              <a:gd name="connsiteX2" fmla="*/ 4064000 w 4064000"/>
              <a:gd name="connsiteY2" fmla="*/ 3090441 h 3090441"/>
              <a:gd name="connsiteX3" fmla="*/ 0 w 4064000"/>
              <a:gd name="connsiteY3" fmla="*/ 3090441 h 30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090441">
                <a:moveTo>
                  <a:pt x="0" y="0"/>
                </a:moveTo>
                <a:lnTo>
                  <a:pt x="4064000" y="0"/>
                </a:lnTo>
                <a:lnTo>
                  <a:pt x="4064000" y="3090441"/>
                </a:lnTo>
                <a:lnTo>
                  <a:pt x="0" y="30904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048000" y="879677"/>
            <a:ext cx="3048000" cy="3090441"/>
          </a:xfrm>
          <a:custGeom>
            <a:avLst/>
            <a:gdLst>
              <a:gd name="connsiteX0" fmla="*/ 0 w 4064000"/>
              <a:gd name="connsiteY0" fmla="*/ 0 h 3090441"/>
              <a:gd name="connsiteX1" fmla="*/ 4064000 w 4064000"/>
              <a:gd name="connsiteY1" fmla="*/ 0 h 3090441"/>
              <a:gd name="connsiteX2" fmla="*/ 4064000 w 4064000"/>
              <a:gd name="connsiteY2" fmla="*/ 3090441 h 3090441"/>
              <a:gd name="connsiteX3" fmla="*/ 0 w 4064000"/>
              <a:gd name="connsiteY3" fmla="*/ 3090441 h 30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090441">
                <a:moveTo>
                  <a:pt x="0" y="0"/>
                </a:moveTo>
                <a:lnTo>
                  <a:pt x="4064000" y="0"/>
                </a:lnTo>
                <a:lnTo>
                  <a:pt x="4064000" y="3090441"/>
                </a:lnTo>
                <a:lnTo>
                  <a:pt x="0" y="30904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096000" y="879677"/>
            <a:ext cx="3048000" cy="3090441"/>
          </a:xfrm>
          <a:custGeom>
            <a:avLst/>
            <a:gdLst>
              <a:gd name="connsiteX0" fmla="*/ 0 w 4064000"/>
              <a:gd name="connsiteY0" fmla="*/ 0 h 3090441"/>
              <a:gd name="connsiteX1" fmla="*/ 4064000 w 4064000"/>
              <a:gd name="connsiteY1" fmla="*/ 0 h 3090441"/>
              <a:gd name="connsiteX2" fmla="*/ 4064000 w 4064000"/>
              <a:gd name="connsiteY2" fmla="*/ 3090441 h 3090441"/>
              <a:gd name="connsiteX3" fmla="*/ 0 w 4064000"/>
              <a:gd name="connsiteY3" fmla="*/ 3090441 h 30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090441">
                <a:moveTo>
                  <a:pt x="0" y="0"/>
                </a:moveTo>
                <a:lnTo>
                  <a:pt x="4064000" y="0"/>
                </a:lnTo>
                <a:lnTo>
                  <a:pt x="4064000" y="3090441"/>
                </a:lnTo>
                <a:lnTo>
                  <a:pt x="0" y="30904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97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235596" y="2286530"/>
            <a:ext cx="1551009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466617" y="1776318"/>
            <a:ext cx="2210765" cy="3419316"/>
          </a:xfrm>
          <a:custGeom>
            <a:avLst/>
            <a:gdLst>
              <a:gd name="connsiteX0" fmla="*/ 1473843 w 2947686"/>
              <a:gd name="connsiteY0" fmla="*/ 0 h 3419316"/>
              <a:gd name="connsiteX1" fmla="*/ 2947686 w 2947686"/>
              <a:gd name="connsiteY1" fmla="*/ 736922 h 3419316"/>
              <a:gd name="connsiteX2" fmla="*/ 2947686 w 2947686"/>
              <a:gd name="connsiteY2" fmla="*/ 2682394 h 3419316"/>
              <a:gd name="connsiteX3" fmla="*/ 1473843 w 2947686"/>
              <a:gd name="connsiteY3" fmla="*/ 3419316 h 3419316"/>
              <a:gd name="connsiteX4" fmla="*/ 0 w 2947686"/>
              <a:gd name="connsiteY4" fmla="*/ 2682394 h 3419316"/>
              <a:gd name="connsiteX5" fmla="*/ 0 w 2947686"/>
              <a:gd name="connsiteY5" fmla="*/ 736922 h 34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686" h="3419316">
                <a:moveTo>
                  <a:pt x="1473843" y="0"/>
                </a:moveTo>
                <a:lnTo>
                  <a:pt x="2947686" y="736922"/>
                </a:lnTo>
                <a:lnTo>
                  <a:pt x="2947686" y="2682394"/>
                </a:lnTo>
                <a:lnTo>
                  <a:pt x="1473843" y="3419316"/>
                </a:lnTo>
                <a:lnTo>
                  <a:pt x="0" y="2682394"/>
                </a:lnTo>
                <a:lnTo>
                  <a:pt x="0" y="736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357393" y="2286530"/>
            <a:ext cx="1551009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58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2FF6-19D6-63E9-5E32-28C917587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032751"/>
          </a:xfrm>
        </p:spPr>
        <p:txBody>
          <a:bodyPr/>
          <a:lstStyle/>
          <a:p>
            <a:r>
              <a:rPr lang="en-US"/>
              <a:t>Title text</a:t>
            </a:r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5181D-AB38-3F91-D541-765AEF16C0AB}"/>
              </a:ext>
            </a:extLst>
          </p:cNvPr>
          <p:cNvSpPr txBox="1">
            <a:spLocks/>
          </p:cNvSpPr>
          <p:nvPr userDrawn="1"/>
        </p:nvSpPr>
        <p:spPr>
          <a:xfrm>
            <a:off x="502526" y="6356351"/>
            <a:ext cx="1857375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One Display Light" panose="020B0403020203020204" pitchFamily="34" charset="77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/>
            <a:r>
              <a:rPr lang="en-US" sz="600">
                <a:solidFill>
                  <a:schemeClr val="bg1">
                    <a:alpha val="50000"/>
                  </a:schemeClr>
                </a:solidFill>
              </a:rPr>
              <a:t>© MOBILEYE CONFIDENTIAL</a:t>
            </a:r>
            <a:endParaRPr lang="en-IL" sz="60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7AA3D5C-D265-B121-E40C-DE554B65E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113"/>
          <a:stretch/>
        </p:blipFill>
        <p:spPr>
          <a:xfrm>
            <a:off x="186537" y="6437419"/>
            <a:ext cx="228164" cy="19411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CBCC9E-EB1D-94E3-4AC3-6E4C53978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9300" y="6356351"/>
            <a:ext cx="355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750" b="0" i="0">
                <a:solidFill>
                  <a:schemeClr val="bg1">
                    <a:alpha val="50000"/>
                  </a:schemeClr>
                </a:solidFill>
                <a:latin typeface="IntelOne Display Light" panose="020B0403020203020204" pitchFamily="34" charset="77"/>
              </a:defRPr>
            </a:lvl1pPr>
          </a:lstStyle>
          <a:p>
            <a:fld id="{40E0D998-B8FF-A746-9875-674A3831C4E6}" type="slidenum">
              <a:rPr lang="en-IL" smtClean="0"/>
              <a:pPr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7475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8243-2D1C-9C0C-8568-9D591BA6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1B248-6856-2727-9020-235A90D71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74D5E-3337-2C55-9F32-8E022519E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D7849-38A4-D1C4-729D-12A1DB21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A1A5-7D83-4E44-A7C8-045C83D9AA5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2DBAF-30BA-A0F0-ABF1-31D06795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0FAB1-1FBC-7BC0-60FD-0722507E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8F58-42F0-4F2F-AF2F-87D69E80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3EC56-0CE5-7968-5790-26A41984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6DEDB-A1E1-D300-8FA2-6CB23E707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A63B5-0EB6-E64F-B29A-89E2B6D24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449ED-EFA1-1C53-5BD5-D7C63819C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7A618-E8D4-55DF-0D35-B4C668E97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02C24-8B98-F3BB-BF8D-208EE165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A1A5-7D83-4E44-A7C8-045C83D9AA5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30F52-52EB-94DB-794D-4187ED17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9154A-44F8-E20D-4501-8DB1E8B9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8F58-42F0-4F2F-AF2F-87D69E80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D490-8FF1-04E8-1B35-313A5460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DAC2E-8522-7F52-5BA4-F6BC1F0F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A1A5-7D83-4E44-A7C8-045C83D9AA5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341F1-7824-7AC7-3C6F-BE0BD0FD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D38DF-3D7E-72E1-3F21-DB943942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8F58-42F0-4F2F-AF2F-87D69E80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1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F3BBB-EC2C-081D-A41D-941F0899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A1A5-7D83-4E44-A7C8-045C83D9AA5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81D60-A95D-0391-485E-DA2A0841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F7CEF-A9D1-DC08-3B85-13F552CD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8F58-42F0-4F2F-AF2F-87D69E80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8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theme" Target="../theme/theme3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3" y="225425"/>
            <a:ext cx="8524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Edit Title by clicking here</a:t>
            </a:r>
            <a:br>
              <a:rPr lang="de-DE" altLang="en-US"/>
            </a:br>
            <a:r>
              <a:rPr lang="de-DE" altLang="en-US"/>
              <a:t>single or two lines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158875"/>
            <a:ext cx="8524875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1st Level</a:t>
            </a:r>
          </a:p>
          <a:p>
            <a:pPr lvl="1"/>
            <a:r>
              <a:rPr lang="de-DE" altLang="en-US"/>
              <a:t>2nd Level</a:t>
            </a:r>
          </a:p>
          <a:p>
            <a:pPr lvl="2"/>
            <a:r>
              <a:rPr lang="de-DE" altLang="en-US"/>
              <a:t>3rd Level</a:t>
            </a:r>
          </a:p>
          <a:p>
            <a:pPr lvl="3"/>
            <a:r>
              <a:rPr lang="de-DE" altLang="en-US"/>
              <a:t>4th Level</a:t>
            </a:r>
          </a:p>
          <a:p>
            <a:pPr lvl="4"/>
            <a:r>
              <a:rPr lang="de-DE" altLang="en-US"/>
              <a:t>5th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9563" y="6446838"/>
            <a:ext cx="2894012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525"/>
              </a:lnSpc>
              <a:defRPr/>
            </a:lvl1pPr>
          </a:lstStyle>
          <a:p>
            <a:pPr>
              <a:defRPr/>
            </a:pPr>
            <a:fld id="{A8AD2A39-5F7E-49B5-AA0D-BBB9FB4C4BEC}" type="slidenum">
              <a:rPr lang="de-DE" altLang="en-US"/>
              <a:pPr>
                <a:defRPr/>
              </a:pPr>
              <a:t>‹#›</a:t>
            </a:fld>
            <a:r>
              <a:rPr lang="de-DE" altLang="en-US"/>
              <a:t> / Oct 26, 2017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461963" y="5610225"/>
            <a:ext cx="2770187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defTabSz="873125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525"/>
              </a:lnSpc>
              <a:defRPr/>
            </a:pPr>
            <a:endParaRPr lang="en-GB">
              <a:solidFill>
                <a:srgbClr val="FF9900"/>
              </a:solidFill>
            </a:endParaRPr>
          </a:p>
        </p:txBody>
      </p:sp>
      <p:sp>
        <p:nvSpPr>
          <p:cNvPr id="1030" name="Text Box 22"/>
          <p:cNvSpPr txBox="1">
            <a:spLocks noChangeArrowheads="1"/>
          </p:cNvSpPr>
          <p:nvPr userDrawn="1"/>
        </p:nvSpPr>
        <p:spPr bwMode="auto">
          <a:xfrm>
            <a:off x="4075113" y="6400800"/>
            <a:ext cx="793750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873125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</p:sldLayoutIdLst>
  <p:hf hdr="0" ftr="0" dt="0"/>
  <p:txStyles>
    <p:titleStyle>
      <a:lvl1pPr algn="l" defTabSz="873125" rtl="0" eaLnBrk="0" fontAlgn="base" hangingPunct="0">
        <a:lnSpc>
          <a:spcPts val="2363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ts val="2363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l" defTabSz="873125" rtl="0" eaLnBrk="0" fontAlgn="base" hangingPunct="0">
        <a:lnSpc>
          <a:spcPts val="2363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l" defTabSz="873125" rtl="0" eaLnBrk="0" fontAlgn="base" hangingPunct="0">
        <a:lnSpc>
          <a:spcPts val="2363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l" defTabSz="873125" rtl="0" eaLnBrk="0" fontAlgn="base" hangingPunct="0">
        <a:lnSpc>
          <a:spcPts val="2363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457200" algn="l" defTabSz="873125" rtl="0" fontAlgn="base">
        <a:lnSpc>
          <a:spcPts val="2363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defTabSz="873125" rtl="0" fontAlgn="base">
        <a:lnSpc>
          <a:spcPts val="2363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defTabSz="873125" rtl="0" fontAlgn="base">
        <a:lnSpc>
          <a:spcPts val="2363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defTabSz="873125" rtl="0" fontAlgn="base">
        <a:lnSpc>
          <a:spcPts val="2363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55575" indent="-155575" algn="l" defTabSz="873125" rtl="0" eaLnBrk="0" fontAlgn="base" hangingPunct="0">
        <a:lnSpc>
          <a:spcPts val="1575"/>
        </a:lnSpc>
        <a:spcBef>
          <a:spcPct val="0"/>
        </a:spcBef>
        <a:spcAft>
          <a:spcPct val="55000"/>
        </a:spcAft>
        <a:buClr>
          <a:srgbClr val="FF8001"/>
        </a:buClr>
        <a:buFont typeface="Wingdings" panose="05000000000000000000" pitchFamily="2" charset="2"/>
        <a:buChar char="Ø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-158750" algn="l" defTabSz="873125" rtl="0" eaLnBrk="0" fontAlgn="base" hangingPunct="0">
        <a:lnSpc>
          <a:spcPts val="1575"/>
        </a:lnSpc>
        <a:spcBef>
          <a:spcPct val="0"/>
        </a:spcBef>
        <a:spcAft>
          <a:spcPct val="55000"/>
        </a:spcAft>
        <a:buClr>
          <a:srgbClr val="FF800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2pPr>
      <a:lvl3pPr marL="784225" indent="-150813" algn="l" defTabSz="873125" rtl="0" eaLnBrk="0" fontAlgn="base" hangingPunct="0">
        <a:lnSpc>
          <a:spcPts val="1575"/>
        </a:lnSpc>
        <a:spcBef>
          <a:spcPct val="0"/>
        </a:spcBef>
        <a:spcAft>
          <a:spcPct val="55000"/>
        </a:spcAft>
        <a:buClr>
          <a:srgbClr val="FF800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1101725" indent="-157163" algn="l" defTabSz="873125" rtl="0" eaLnBrk="0" fontAlgn="base" hangingPunct="0">
        <a:lnSpc>
          <a:spcPts val="1575"/>
        </a:lnSpc>
        <a:spcBef>
          <a:spcPct val="0"/>
        </a:spcBef>
        <a:spcAft>
          <a:spcPct val="55000"/>
        </a:spcAft>
        <a:buClr>
          <a:srgbClr val="FF800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1419225" indent="-158750" algn="l" defTabSz="873125" rtl="0" eaLnBrk="0" fontAlgn="base" hangingPunct="0">
        <a:lnSpc>
          <a:spcPts val="1575"/>
        </a:lnSpc>
        <a:spcBef>
          <a:spcPct val="0"/>
        </a:spcBef>
        <a:spcAft>
          <a:spcPct val="55000"/>
        </a:spcAft>
        <a:buClr>
          <a:srgbClr val="FF800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1876425" indent="-158750" algn="l" defTabSz="873125" rtl="0" fontAlgn="base">
        <a:lnSpc>
          <a:spcPts val="1575"/>
        </a:lnSpc>
        <a:spcBef>
          <a:spcPct val="0"/>
        </a:spcBef>
        <a:spcAft>
          <a:spcPct val="55000"/>
        </a:spcAft>
        <a:buClr>
          <a:srgbClr val="E19900"/>
        </a:buClr>
        <a:buFont typeface="Arial" charset="0"/>
        <a:buBlip>
          <a:blip r:embed="rId4"/>
        </a:buBlip>
        <a:defRPr sz="1400">
          <a:solidFill>
            <a:schemeClr val="tx1"/>
          </a:solidFill>
          <a:latin typeface="+mn-lt"/>
        </a:defRPr>
      </a:lvl6pPr>
      <a:lvl7pPr marL="2333625" indent="-158750" algn="l" defTabSz="873125" rtl="0" fontAlgn="base">
        <a:lnSpc>
          <a:spcPts val="1575"/>
        </a:lnSpc>
        <a:spcBef>
          <a:spcPct val="0"/>
        </a:spcBef>
        <a:spcAft>
          <a:spcPct val="55000"/>
        </a:spcAft>
        <a:buClr>
          <a:srgbClr val="E19900"/>
        </a:buClr>
        <a:buFont typeface="Arial" charset="0"/>
        <a:buBlip>
          <a:blip r:embed="rId4"/>
        </a:buBlip>
        <a:defRPr sz="1400">
          <a:solidFill>
            <a:schemeClr val="tx1"/>
          </a:solidFill>
          <a:latin typeface="+mn-lt"/>
        </a:defRPr>
      </a:lvl7pPr>
      <a:lvl8pPr marL="2790825" indent="-158750" algn="l" defTabSz="873125" rtl="0" fontAlgn="base">
        <a:lnSpc>
          <a:spcPts val="1575"/>
        </a:lnSpc>
        <a:spcBef>
          <a:spcPct val="0"/>
        </a:spcBef>
        <a:spcAft>
          <a:spcPct val="55000"/>
        </a:spcAft>
        <a:buClr>
          <a:srgbClr val="E19900"/>
        </a:buClr>
        <a:buFont typeface="Arial" charset="0"/>
        <a:buBlip>
          <a:blip r:embed="rId4"/>
        </a:buBlip>
        <a:defRPr sz="1400">
          <a:solidFill>
            <a:schemeClr val="tx1"/>
          </a:solidFill>
          <a:latin typeface="+mn-lt"/>
        </a:defRPr>
      </a:lvl8pPr>
      <a:lvl9pPr marL="3248025" indent="-158750" algn="l" defTabSz="873125" rtl="0" fontAlgn="base">
        <a:lnSpc>
          <a:spcPts val="1575"/>
        </a:lnSpc>
        <a:spcBef>
          <a:spcPct val="0"/>
        </a:spcBef>
        <a:spcAft>
          <a:spcPct val="55000"/>
        </a:spcAft>
        <a:buClr>
          <a:srgbClr val="E19900"/>
        </a:buClr>
        <a:buFont typeface="Arial" charset="0"/>
        <a:buBlip>
          <a:blip r:embed="rId4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46FB3-FF91-7D5B-0960-559A0DE0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ABCC7-F57D-A059-0744-C8A4A299C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9ACFB-4FBA-934C-6DA7-62DF6D020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3A1A5-7D83-4E44-A7C8-045C83D9AA5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C6C5-E156-39BD-CA4F-94A91C923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4FF02-E5F8-C322-B5AC-398A35844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8F58-42F0-4F2F-AF2F-87D69E80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3DC03-5589-DD98-8B9E-11F7763C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33DD-6D60-D465-312D-4AA3FDB18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50F49-32A3-493A-98BE-C2B5AEE38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C5849-D28B-4D3B-A8BE-C1B52DD39B7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451E4-8C6B-ABD9-FA38-980E12193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939EC-425C-5919-CBAD-2BEA3CEB6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AD2A39-5F7E-49B5-AA0D-BBB9FB4C4BEC}" type="slidenum">
              <a:rPr lang="de-DE" altLang="en-US" smtClean="0"/>
              <a:pPr>
                <a:defRPr/>
              </a:pPr>
              <a:t>‹#›</a:t>
            </a:fld>
            <a:r>
              <a:rPr lang="de-DE" altLang="en-US"/>
              <a:t> / Oct 26, 2017</a:t>
            </a:r>
          </a:p>
        </p:txBody>
      </p:sp>
    </p:spTree>
    <p:extLst>
      <p:ext uri="{BB962C8B-B14F-4D97-AF65-F5344CB8AC3E}">
        <p14:creationId xmlns:p14="http://schemas.microsoft.com/office/powerpoint/2010/main" val="273445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  <p:sldLayoutId id="2147484429" r:id="rId12"/>
    <p:sldLayoutId id="2147484383" r:id="rId13"/>
    <p:sldLayoutId id="2147484384" r:id="rId14"/>
    <p:sldLayoutId id="2147484385" r:id="rId15"/>
    <p:sldLayoutId id="2147484386" r:id="rId16"/>
    <p:sldLayoutId id="2147484387" r:id="rId17"/>
    <p:sldLayoutId id="2147484388" r:id="rId18"/>
    <p:sldLayoutId id="2147484389" r:id="rId19"/>
    <p:sldLayoutId id="2147484390" r:id="rId20"/>
    <p:sldLayoutId id="2147484391" r:id="rId21"/>
    <p:sldLayoutId id="2147484392" r:id="rId22"/>
    <p:sldLayoutId id="2147484393" r:id="rId23"/>
    <p:sldLayoutId id="2147484394" r:id="rId24"/>
    <p:sldLayoutId id="2147484395" r:id="rId25"/>
    <p:sldLayoutId id="2147484396" r:id="rId26"/>
    <p:sldLayoutId id="2147484397" r:id="rId27"/>
    <p:sldLayoutId id="2147484398" r:id="rId28"/>
    <p:sldLayoutId id="2147484399" r:id="rId29"/>
    <p:sldLayoutId id="2147484400" r:id="rId30"/>
    <p:sldLayoutId id="2147484401" r:id="rId31"/>
    <p:sldLayoutId id="2147484402" r:id="rId32"/>
    <p:sldLayoutId id="2147484403" r:id="rId33"/>
    <p:sldLayoutId id="2147484404" r:id="rId34"/>
    <p:sldLayoutId id="2147484405" r:id="rId35"/>
    <p:sldLayoutId id="2147484406" r:id="rId36"/>
    <p:sldLayoutId id="2147484407" r:id="rId37"/>
    <p:sldLayoutId id="2147484408" r:id="rId38"/>
    <p:sldLayoutId id="2147484409" r:id="rId39"/>
    <p:sldLayoutId id="2147484410" r:id="rId40"/>
    <p:sldLayoutId id="2147484411" r:id="rId41"/>
    <p:sldLayoutId id="2147484412" r:id="rId42"/>
    <p:sldLayoutId id="2147484413" r:id="rId43"/>
    <p:sldLayoutId id="2147484414" r:id="rId44"/>
    <p:sldLayoutId id="2147484443" r:id="rId4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11" Type="http://schemas.openxmlformats.org/officeDocument/2006/relationships/image" Target="../media/image16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Sales@mvcso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EECF29-BD59-D830-6E43-2255BBFF5BE5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E332B7-D500-2C3F-DA0E-0634CBE37CF2}"/>
              </a:ext>
            </a:extLst>
          </p:cNvPr>
          <p:cNvSpPr/>
          <p:nvPr/>
        </p:nvSpPr>
        <p:spPr>
          <a:xfrm>
            <a:off x="0" y="-1"/>
            <a:ext cx="9144000" cy="32832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0553E154-8246-4647-D7F3-B0C1306C8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60254"/>
            <a:ext cx="6253079" cy="2016618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60FE85-18FB-5260-3410-8A5B1177B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39" y="3382532"/>
            <a:ext cx="3657600" cy="10332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C16504B-CFA9-852E-62D1-CC1B663B1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63" y="3528510"/>
            <a:ext cx="3657600" cy="740669"/>
          </a:xfrm>
          <a:prstGeom prst="rect">
            <a:avLst/>
          </a:prstGeom>
          <a:effectLst/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D9CA628-6B59-5DBE-B356-5B21C9917F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90" y="1490422"/>
            <a:ext cx="5481925" cy="20934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7F518CB-ACF0-E522-9D9A-4ABAAB0761A4}"/>
              </a:ext>
            </a:extLst>
          </p:cNvPr>
          <p:cNvSpPr txBox="1"/>
          <p:nvPr/>
        </p:nvSpPr>
        <p:spPr>
          <a:xfrm>
            <a:off x="107504" y="6389997"/>
            <a:ext cx="23042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latin typeface="Roboto"/>
              </a:rPr>
              <a:t>w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ww.mvcsol.com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Copyright © 2023 Mobile Video Computing Solutions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6729B2-F9E0-4E1A-170A-68C95B1DCBD5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57BD42-4187-AB32-400D-5102920CF3EF}"/>
              </a:ext>
            </a:extLst>
          </p:cNvPr>
          <p:cNvGrpSpPr/>
          <p:nvPr/>
        </p:nvGrpSpPr>
        <p:grpSpPr>
          <a:xfrm>
            <a:off x="247939" y="5118429"/>
            <a:ext cx="8648122" cy="677232"/>
            <a:chOff x="388374" y="5143229"/>
            <a:chExt cx="8648122" cy="677232"/>
          </a:xfrm>
        </p:grpSpPr>
        <p:pic>
          <p:nvPicPr>
            <p:cNvPr id="25" name="Picture 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A7622D3-278F-E684-7B5A-952427287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87" y="5576621"/>
              <a:ext cx="1828800" cy="24384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6F99B2-6895-E572-5FB5-A97342AF0FD0}"/>
                </a:ext>
              </a:extLst>
            </p:cNvPr>
            <p:cNvSpPr txBox="1"/>
            <p:nvPr/>
          </p:nvSpPr>
          <p:spPr>
            <a:xfrm>
              <a:off x="5796136" y="5143229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/>
                <a:t>Authorized Reseller &amp; Installer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DB4B0D-6980-0AA8-6C07-04DDBC11A19E}"/>
                </a:ext>
              </a:extLst>
            </p:cNvPr>
            <p:cNvSpPr txBox="1"/>
            <p:nvPr/>
          </p:nvSpPr>
          <p:spPr>
            <a:xfrm>
              <a:off x="388374" y="5143229"/>
              <a:ext cx="22604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/>
                <a:t>Sold by T-Mobile Rep</a:t>
              </a: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9AA74B-BDEE-C56F-9662-9BDBADC645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12"/>
          <a:stretch/>
        </p:blipFill>
        <p:spPr>
          <a:xfrm>
            <a:off x="6208105" y="5456412"/>
            <a:ext cx="1141591" cy="44344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B2A5C4C-52EC-FC65-FDCC-9A249EB9B6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5"/>
          <a:stretch/>
        </p:blipFill>
        <p:spPr>
          <a:xfrm>
            <a:off x="7067263" y="5527850"/>
            <a:ext cx="114159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5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23858D-6C5F-6299-4704-968F8988BD1B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CC269-2BC9-6616-0560-50B8C305124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C51F7-A91A-A0A3-7916-84BF932D2EB7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CDCD8A6-71B6-5DC7-3A58-E95ECBFCF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4C470C9-678C-3A03-2327-1117C89920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BED26-77BB-388B-AD43-8C2067F94E3D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0140CC6-6FD6-2F6D-A402-5E6801C57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321" y="2413064"/>
            <a:ext cx="539750" cy="125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873125">
              <a:lnSpc>
                <a:spcPts val="1575"/>
              </a:lnSpc>
              <a:spcAft>
                <a:spcPct val="55000"/>
              </a:spcAft>
              <a:buClr>
                <a:srgbClr val="FF8001"/>
              </a:buClr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3125">
              <a:lnSpc>
                <a:spcPts val="1575"/>
              </a:lnSpc>
              <a:spcAft>
                <a:spcPct val="55000"/>
              </a:spcAft>
              <a:buClr>
                <a:srgbClr val="FF800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lnSpc>
                <a:spcPts val="1575"/>
              </a:lnSpc>
              <a:spcAft>
                <a:spcPct val="55000"/>
              </a:spcAft>
              <a:buClr>
                <a:srgbClr val="FF800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lnSpc>
                <a:spcPts val="1575"/>
              </a:lnSpc>
              <a:spcAft>
                <a:spcPct val="55000"/>
              </a:spcAft>
              <a:buClr>
                <a:srgbClr val="FF800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lnSpc>
                <a:spcPts val="1575"/>
              </a:lnSpc>
              <a:spcAft>
                <a:spcPct val="55000"/>
              </a:spcAft>
              <a:buClr>
                <a:srgbClr val="FF800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lnSpc>
                <a:spcPts val="1575"/>
              </a:lnSpc>
              <a:spcBef>
                <a:spcPct val="0"/>
              </a:spcBef>
              <a:spcAft>
                <a:spcPct val="55000"/>
              </a:spcAft>
              <a:buClr>
                <a:srgbClr val="FF800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lnSpc>
                <a:spcPts val="1575"/>
              </a:lnSpc>
              <a:spcBef>
                <a:spcPct val="0"/>
              </a:spcBef>
              <a:spcAft>
                <a:spcPct val="55000"/>
              </a:spcAft>
              <a:buClr>
                <a:srgbClr val="FF800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lnSpc>
                <a:spcPts val="1575"/>
              </a:lnSpc>
              <a:spcBef>
                <a:spcPct val="0"/>
              </a:spcBef>
              <a:spcAft>
                <a:spcPct val="55000"/>
              </a:spcAft>
              <a:buClr>
                <a:srgbClr val="FF800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lnSpc>
                <a:spcPts val="1575"/>
              </a:lnSpc>
              <a:spcBef>
                <a:spcPct val="0"/>
              </a:spcBef>
              <a:spcAft>
                <a:spcPct val="55000"/>
              </a:spcAft>
              <a:buClr>
                <a:srgbClr val="FF800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73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488D5-00C3-C2C5-3DAD-74ECCFBADF6E}"/>
              </a:ext>
            </a:extLst>
          </p:cNvPr>
          <p:cNvSpPr txBox="1"/>
          <p:nvPr/>
        </p:nvSpPr>
        <p:spPr>
          <a:xfrm>
            <a:off x="667159" y="2930097"/>
            <a:ext cx="1093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/>
              <a:t>Exterior Box AHD Camera (wired)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2FAA8-55AE-2616-C725-6BB479F03078}"/>
              </a:ext>
            </a:extLst>
          </p:cNvPr>
          <p:cNvSpPr txBox="1"/>
          <p:nvPr/>
        </p:nvSpPr>
        <p:spPr>
          <a:xfrm>
            <a:off x="7501039" y="2971538"/>
            <a:ext cx="109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/>
              <a:t>7” LCD AHD Monitor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19CD6-DF79-8B2C-83D6-3BE8E29EBA97}"/>
              </a:ext>
            </a:extLst>
          </p:cNvPr>
          <p:cNvSpPr txBox="1"/>
          <p:nvPr/>
        </p:nvSpPr>
        <p:spPr>
          <a:xfrm>
            <a:off x="2279339" y="1516990"/>
            <a:ext cx="1093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/>
              <a:t>Exterior Box HD IP Camera (wired)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779F70-DEE2-59BD-358E-07E1685B45BC}"/>
              </a:ext>
            </a:extLst>
          </p:cNvPr>
          <p:cNvSpPr txBox="1"/>
          <p:nvPr/>
        </p:nvSpPr>
        <p:spPr>
          <a:xfrm>
            <a:off x="3897857" y="2826476"/>
            <a:ext cx="134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/>
              <a:t>Exterior Eyeball 1080IP IPC(wired)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23D2D-1C63-4662-9B7D-F5AECD0896BF}"/>
              </a:ext>
            </a:extLst>
          </p:cNvPr>
          <p:cNvSpPr txBox="1"/>
          <p:nvPr/>
        </p:nvSpPr>
        <p:spPr>
          <a:xfrm>
            <a:off x="1155798" y="5561826"/>
            <a:ext cx="277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/>
              <a:t>MDVR – Up to 4TB HDD/SDD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B4BD1-253B-C1F8-F946-4B89ADA75A77}"/>
              </a:ext>
            </a:extLst>
          </p:cNvPr>
          <p:cNvSpPr txBox="1"/>
          <p:nvPr/>
        </p:nvSpPr>
        <p:spPr>
          <a:xfrm>
            <a:off x="6312570" y="5551547"/>
            <a:ext cx="115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/>
              <a:t>MDVR (rear) </a:t>
            </a:r>
          </a:p>
        </p:txBody>
      </p:sp>
      <p:pic>
        <p:nvPicPr>
          <p:cNvPr id="17" name="Picture 16" descr="A close up of electronics&#10;&#10;Description automatically generated">
            <a:extLst>
              <a:ext uri="{FF2B5EF4-FFF2-40B4-BE49-F238E27FC236}">
                <a16:creationId xmlns:a16="http://schemas.microsoft.com/office/drawing/2014/main" id="{8BCB8A0B-7D47-22C5-9520-9B70998C1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4" y="3969689"/>
            <a:ext cx="3664885" cy="1527036"/>
          </a:xfrm>
          <a:prstGeom prst="rect">
            <a:avLst/>
          </a:prstGeom>
        </p:spPr>
      </p:pic>
      <p:pic>
        <p:nvPicPr>
          <p:cNvPr id="18" name="Picture 17" descr="A close up of electronics&#10;&#10;Description automatically generated">
            <a:extLst>
              <a:ext uri="{FF2B5EF4-FFF2-40B4-BE49-F238E27FC236}">
                <a16:creationId xmlns:a16="http://schemas.microsoft.com/office/drawing/2014/main" id="{61B09099-5E2E-7295-52E3-CE2F2C9CB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31" y="3912952"/>
            <a:ext cx="3390511" cy="1587152"/>
          </a:xfrm>
          <a:prstGeom prst="rect">
            <a:avLst/>
          </a:prstGeom>
        </p:spPr>
      </p:pic>
      <p:pic>
        <p:nvPicPr>
          <p:cNvPr id="19" name="Picture 18" descr="A close up of a camera&#10;&#10;Description automatically generated">
            <a:extLst>
              <a:ext uri="{FF2B5EF4-FFF2-40B4-BE49-F238E27FC236}">
                <a16:creationId xmlns:a16="http://schemas.microsoft.com/office/drawing/2014/main" id="{898F8505-2DF8-BC60-3477-885DB6AD1A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6" y="1307007"/>
            <a:ext cx="1303732" cy="1562057"/>
          </a:xfrm>
          <a:prstGeom prst="rect">
            <a:avLst/>
          </a:prstGeom>
        </p:spPr>
      </p:pic>
      <p:pic>
        <p:nvPicPr>
          <p:cNvPr id="20" name="Picture 19" descr="A picture containing monitor, indoor, wall&#10;&#10;Description automatically generated">
            <a:extLst>
              <a:ext uri="{FF2B5EF4-FFF2-40B4-BE49-F238E27FC236}">
                <a16:creationId xmlns:a16="http://schemas.microsoft.com/office/drawing/2014/main" id="{53F2AF4A-735C-7979-8857-13694FAC48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2" y="1565989"/>
            <a:ext cx="1588390" cy="14055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8E516F-9464-2749-4E6F-8A063F9682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9926" y="1932489"/>
            <a:ext cx="2160378" cy="17642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E80B87-1309-2827-700A-2D32E2A65E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9858" y="1756618"/>
            <a:ext cx="927189" cy="10493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84E5F0-5B13-58E7-C170-5DC7D99C79DA}"/>
              </a:ext>
            </a:extLst>
          </p:cNvPr>
          <p:cNvSpPr txBox="1"/>
          <p:nvPr/>
        </p:nvSpPr>
        <p:spPr>
          <a:xfrm>
            <a:off x="5624381" y="2827617"/>
            <a:ext cx="109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/>
              <a:t>Interior HD IP Camera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78ED21-F8F2-C05E-C106-EFF091C34BC9}"/>
              </a:ext>
            </a:extLst>
          </p:cNvPr>
          <p:cNvSpPr txBox="1"/>
          <p:nvPr/>
        </p:nvSpPr>
        <p:spPr>
          <a:xfrm>
            <a:off x="3225625" y="3694665"/>
            <a:ext cx="283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LTE, GPS, Smart Phone Integration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AE060AF-1D63-00A0-4DBA-BBC88E506B6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137" t="15593" r="31531" b="19215"/>
          <a:stretch/>
        </p:blipFill>
        <p:spPr>
          <a:xfrm>
            <a:off x="3765082" y="1162992"/>
            <a:ext cx="1663066" cy="1706071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99F8BF86-421A-1D3F-903D-2A6B618D0F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395536" y="239945"/>
            <a:ext cx="3339754" cy="67112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EA3984F-0BB5-EA7E-AF6A-2747ACBC6183}"/>
              </a:ext>
            </a:extLst>
          </p:cNvPr>
          <p:cNvSpPr txBox="1"/>
          <p:nvPr/>
        </p:nvSpPr>
        <p:spPr>
          <a:xfrm>
            <a:off x="3639587" y="162017"/>
            <a:ext cx="5504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latin typeface="Bookman Old Style" panose="020506040505050202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III</a:t>
            </a:r>
            <a:r>
              <a:rPr lang="en-US" sz="4000" b="1" i="1">
                <a:latin typeface="Bookman Old Style" panose="020506040505050202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Bookman Old Style" panose="020506040505050202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b="1" i="1">
                <a:latin typeface="Bookman Old Style" panose="020506040505050202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Bookman Old Style" panose="020506040505050202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Components</a:t>
            </a:r>
          </a:p>
        </p:txBody>
      </p:sp>
      <p:cxnSp>
        <p:nvCxnSpPr>
          <p:cNvPr id="40" name="Straight Connector 8">
            <a:extLst>
              <a:ext uri="{FF2B5EF4-FFF2-40B4-BE49-F238E27FC236}">
                <a16:creationId xmlns:a16="http://schemas.microsoft.com/office/drawing/2014/main" id="{E60D9EA1-9D10-B0F8-1D18-A77B24FDCB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226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E018FE-5686-D89E-EF4D-1DB563FC0AEE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36D81-8C32-5B35-42F6-8D2C08C8D285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38773-18A3-FDE6-425B-FF00E999433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19AC7F28-4813-A926-0952-F68A8C8DE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64DC3D1-95C8-A182-5CEC-A1EC2243FD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19EC94-1CF3-070F-E32A-C00C3B2CB46C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819B7244-701B-E8EC-F977-1A542EF2DE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EE6517-1F4C-2381-66C8-C557EC14F35D}"/>
              </a:ext>
            </a:extLst>
          </p:cNvPr>
          <p:cNvGrpSpPr/>
          <p:nvPr/>
        </p:nvGrpSpPr>
        <p:grpSpPr>
          <a:xfrm>
            <a:off x="399785" y="845196"/>
            <a:ext cx="8746226" cy="5455440"/>
            <a:chOff x="174126" y="836712"/>
            <a:chExt cx="9400964" cy="6096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95DA23-46F3-FAEE-52F2-66E59463F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126" y="836712"/>
              <a:ext cx="8795747" cy="6096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1158E3-60C4-54D7-67A8-AB025FD82328}"/>
                </a:ext>
              </a:extLst>
            </p:cNvPr>
            <p:cNvSpPr txBox="1"/>
            <p:nvPr/>
          </p:nvSpPr>
          <p:spPr>
            <a:xfrm>
              <a:off x="246929" y="3442202"/>
              <a:ext cx="1370767" cy="295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Forward View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7E2EA6-CA85-1454-62C8-C89694C95EC2}"/>
                </a:ext>
              </a:extLst>
            </p:cNvPr>
            <p:cNvSpPr txBox="1"/>
            <p:nvPr/>
          </p:nvSpPr>
          <p:spPr>
            <a:xfrm>
              <a:off x="1972323" y="2822906"/>
              <a:ext cx="1594291" cy="27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Cab View (Optional)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8C8E7E-A65B-7E3D-CC98-8767E1F1DB28}"/>
                </a:ext>
              </a:extLst>
            </p:cNvPr>
            <p:cNvSpPr txBox="1"/>
            <p:nvPr/>
          </p:nvSpPr>
          <p:spPr>
            <a:xfrm>
              <a:off x="5117418" y="5274277"/>
              <a:ext cx="2224443" cy="295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Driver’s Side Pylon  View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474AAF-177A-AF2A-8858-2E107BB96761}"/>
                </a:ext>
              </a:extLst>
            </p:cNvPr>
            <p:cNvSpPr txBox="1"/>
            <p:nvPr/>
          </p:nvSpPr>
          <p:spPr>
            <a:xfrm>
              <a:off x="5004207" y="2200140"/>
              <a:ext cx="2626054" cy="27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Passenger’s Side Pylon View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C3654B-CB28-90C8-A49C-5717DFAB7FD6}"/>
                </a:ext>
              </a:extLst>
            </p:cNvPr>
            <p:cNvSpPr txBox="1"/>
            <p:nvPr/>
          </p:nvSpPr>
          <p:spPr>
            <a:xfrm>
              <a:off x="4896217" y="4008676"/>
              <a:ext cx="1927883" cy="295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Winch Camera  View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ABCC22-28F4-4E0F-E3EA-4688AD84A429}"/>
                </a:ext>
              </a:extLst>
            </p:cNvPr>
            <p:cNvSpPr txBox="1"/>
            <p:nvPr/>
          </p:nvSpPr>
          <p:spPr>
            <a:xfrm>
              <a:off x="7423067" y="3160163"/>
              <a:ext cx="2152023" cy="27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Rear Camera View (Optional)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D54764-FC5D-3A9F-480B-3282C3A29CC8}"/>
              </a:ext>
            </a:extLst>
          </p:cNvPr>
          <p:cNvSpPr txBox="1">
            <a:spLocks/>
          </p:cNvSpPr>
          <p:nvPr/>
        </p:nvSpPr>
        <p:spPr>
          <a:xfrm>
            <a:off x="628650" y="191607"/>
            <a:ext cx="7886700" cy="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Camera Angles</a:t>
            </a:r>
          </a:p>
        </p:txBody>
      </p:sp>
    </p:spTree>
    <p:extLst>
      <p:ext uri="{BB962C8B-B14F-4D97-AF65-F5344CB8AC3E}">
        <p14:creationId xmlns:p14="http://schemas.microsoft.com/office/powerpoint/2010/main" val="22817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0">
              <a:schemeClr val="accent4">
                <a:lumMod val="45000"/>
                <a:lumOff val="55000"/>
              </a:schemeClr>
            </a:gs>
            <a:gs pos="0">
              <a:schemeClr val="accent4">
                <a:lumMod val="45000"/>
                <a:lumOff val="55000"/>
              </a:scheme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24BC19AB-F8C2-3C07-6753-0B3F3A418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752528" cy="1640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025AE-B4FF-8E3E-7B6E-0B04A3BB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99" y="2132856"/>
            <a:ext cx="3684803" cy="950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A16A1A-0C14-5CEE-BC37-82008CB6F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11" y="3423237"/>
            <a:ext cx="8883783" cy="2252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5EE2D6-1B96-B93E-5378-37584367891B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DB2EBA6-A8B4-E241-DD63-9C55DACA2C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0B4B544-9CAD-8A13-3CD7-DA59A50D01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22DD75-2836-46D7-6A6A-45C321CCE624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6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0">
              <a:schemeClr val="accent4">
                <a:lumMod val="45000"/>
                <a:lumOff val="55000"/>
              </a:schemeClr>
            </a:gs>
            <a:gs pos="0">
              <a:schemeClr val="bg1"/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898A04-C235-5997-DDC3-71EEEBE86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" y="404664"/>
            <a:ext cx="9144000" cy="53375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EEE93F-E5BB-094D-5A49-BF4DDCD4EF02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5E1C5B00-30E2-DFDA-14B9-C7FC32757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62C9444-056D-A65F-AB2A-E473E5CB70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30B391-9B18-1F45-327E-E6B427A61ED4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19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3E0019-3072-579E-19D5-814C7CC04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3" y="1804636"/>
            <a:ext cx="8524875" cy="4058979"/>
          </a:xfrm>
          <a:prstGeom prst="rect">
            <a:avLst/>
          </a:prstGeom>
        </p:spPr>
      </p:pic>
      <p:pic>
        <p:nvPicPr>
          <p:cNvPr id="11" name="Content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2EE2957A-85B5-A76D-E80C-65EF9274C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74" y="1219961"/>
            <a:ext cx="3949253" cy="88132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8E5006-CDFA-5FDD-E499-2C3F2E4532FF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D4F0CA2-EF56-04F0-483C-B814C0545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B44D3C-3E0C-6391-F76E-0C49A2752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43AED0-3E9D-C0ED-77B8-D270560295E3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59C8DA-943F-A954-0BF2-253AF383518E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3C15DF1A-E8AA-1B34-B8C5-5DF1CBF655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id="{55D7A799-3385-B415-D75D-B9CBBF7390A5}"/>
              </a:ext>
            </a:extLst>
          </p:cNvPr>
          <p:cNvSpPr txBox="1">
            <a:spLocks/>
          </p:cNvSpPr>
          <p:nvPr/>
        </p:nvSpPr>
        <p:spPr>
          <a:xfrm>
            <a:off x="1419742" y="172060"/>
            <a:ext cx="6304516" cy="668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Official Installer &amp; Reseller</a:t>
            </a:r>
          </a:p>
        </p:txBody>
      </p:sp>
    </p:spTree>
    <p:extLst>
      <p:ext uri="{BB962C8B-B14F-4D97-AF65-F5344CB8AC3E}">
        <p14:creationId xmlns:p14="http://schemas.microsoft.com/office/powerpoint/2010/main" val="237041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4C7943-21B6-6EEA-52BF-1FCE114C645A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5F285F82-5730-65C2-4C16-A995DB0F43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7D778A5-B096-1C35-255E-0AF150D747C5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B810F423-E26D-4E3A-DA8A-E1C9B5EE7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24CF78C-23EA-8225-462B-E4D7E3010A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0F363-06A8-56FA-A5BE-BC73C304B98C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3E92F6F8-D2EA-48F3-7953-ABD4DF25DA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  <p:pic>
        <p:nvPicPr>
          <p:cNvPr id="20" name="Content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BA21415-8131-82AA-0723-9C313E6F7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41" y="50204"/>
            <a:ext cx="3511716" cy="7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8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E018FE-5686-D89E-EF4D-1DB563FC0AEE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36D81-8C32-5B35-42F6-8D2C08C8D285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38773-18A3-FDE6-425B-FF00E999433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19AC7F28-4813-A926-0952-F68A8C8DE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64DC3D1-95C8-A182-5CEC-A1EC2243FD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19EC94-1CF3-070F-E32A-C00C3B2CB46C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819B7244-701B-E8EC-F977-1A542EF2DE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6FD32B9-806F-4AE8-809A-5BF2B1CAEBC5}"/>
              </a:ext>
            </a:extLst>
          </p:cNvPr>
          <p:cNvSpPr txBox="1"/>
          <p:nvPr/>
        </p:nvSpPr>
        <p:spPr>
          <a:xfrm>
            <a:off x="244536" y="2551837"/>
            <a:ext cx="8654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05989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D6C9A0-05D0-A097-E9A7-C8DBB94F87AC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69236-29E6-4B65-B105-EBD9AD5C048C}"/>
              </a:ext>
            </a:extLst>
          </p:cNvPr>
          <p:cNvSpPr/>
          <p:nvPr/>
        </p:nvSpPr>
        <p:spPr>
          <a:xfrm>
            <a:off x="-44450" y="1479275"/>
            <a:ext cx="91662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</a:t>
            </a:r>
            <a:r>
              <a:rPr lang="en-US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Ask yourself these 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questions:</a:t>
            </a:r>
          </a:p>
          <a:p>
            <a:pPr algn="ctr"/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you experienced damage claims in the last year?</a:t>
            </a:r>
          </a:p>
          <a:p>
            <a:pPr lvl="1"/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Has your vehicle liability insurance increased within the last three years?</a:t>
            </a:r>
          </a:p>
          <a:p>
            <a:pPr lvl="1"/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you lost driver productivity by not monitoring behavior?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Would it be helpful to see your vehicles plotted on a map and just click to see a live stream their actual video?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Reviewing actual driver video can be a huge advantage in training and risk management, have you ever tried it?</a:t>
            </a:r>
            <a:endParaRPr lang="en-US" sz="1800" dirty="0"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800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4035" name="Rectangle 19"/>
          <p:cNvSpPr>
            <a:spLocks noGrp="1" noChangeArrowheads="1"/>
          </p:cNvSpPr>
          <p:nvPr>
            <p:ph type="title"/>
          </p:nvPr>
        </p:nvSpPr>
        <p:spPr>
          <a:xfrm>
            <a:off x="306388" y="203200"/>
            <a:ext cx="8743406" cy="62865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Selling Points – </a:t>
            </a:r>
            <a:r>
              <a:rPr lang="en-US" altLang="en-US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CruiseCam</a:t>
            </a:r>
            <a:r>
              <a:rPr lang="en-US" alt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™ Advantage</a:t>
            </a:r>
            <a:endParaRPr lang="en-US" altLang="en-US" sz="3600" b="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91D2FE-5622-CF36-324B-6F1E8313FBB8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D50894E6-66D0-F34B-0F17-2E9BBDBD5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F5A39B3-4C48-9A32-229A-ACED2DE45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2B22E-AE50-7B72-66EB-67B87C9DDC46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0B64E4BA-995E-FC9E-46DF-A08F552E0C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8492145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2A8555-9BCF-4330-38DA-02D9468B3F1A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E332B7-D500-2C3F-DA0E-0634CBE37CF2}"/>
              </a:ext>
            </a:extLst>
          </p:cNvPr>
          <p:cNvSpPr/>
          <p:nvPr/>
        </p:nvSpPr>
        <p:spPr>
          <a:xfrm>
            <a:off x="0" y="-1"/>
            <a:ext cx="9144000" cy="32832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0553E154-8246-4647-D7F3-B0C1306C8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60254"/>
            <a:ext cx="6253079" cy="2016618"/>
          </a:xfrm>
          <a:prstGeom prst="rect">
            <a:avLst/>
          </a:prstGeom>
          <a:effectLst/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D9CA628-6B59-5DBE-B356-5B21C9917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90" y="1490422"/>
            <a:ext cx="5481925" cy="20934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7F518CB-ACF0-E522-9D9A-4ABAAB0761A4}"/>
              </a:ext>
            </a:extLst>
          </p:cNvPr>
          <p:cNvSpPr txBox="1"/>
          <p:nvPr/>
        </p:nvSpPr>
        <p:spPr>
          <a:xfrm>
            <a:off x="107504" y="6389997"/>
            <a:ext cx="23042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latin typeface="Roboto"/>
              </a:rPr>
              <a:t>w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ww.mvcsol.com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Copyright © 2023 Mobile Video Computing Solutions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6729B2-F9E0-4E1A-170A-68C95B1DCBD5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FAF91-D3DE-B103-88C1-82361E25EB15}"/>
              </a:ext>
            </a:extLst>
          </p:cNvPr>
          <p:cNvSpPr txBox="1"/>
          <p:nvPr/>
        </p:nvSpPr>
        <p:spPr>
          <a:xfrm>
            <a:off x="1802958" y="3728604"/>
            <a:ext cx="55380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Contact:</a:t>
            </a:r>
          </a:p>
          <a:p>
            <a:pPr algn="ctr" eaLnBrk="1" hangingPunct="1">
              <a:defRPr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Sales@mvcsol.com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eaLnBrk="1" hangingPunct="1">
              <a:defRPr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(248) 817-6720 ext-1001</a:t>
            </a:r>
          </a:p>
        </p:txBody>
      </p:sp>
    </p:spTree>
    <p:extLst>
      <p:ext uri="{BB962C8B-B14F-4D97-AF65-F5344CB8AC3E}">
        <p14:creationId xmlns:p14="http://schemas.microsoft.com/office/powerpoint/2010/main" val="165151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41E183-452E-ED46-95EF-C122893239F4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Who We Are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B3260178-5780-29B0-1B11-4B9DA21FF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274" y="2178266"/>
            <a:ext cx="6775449" cy="267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1800" dirty="0"/>
              <a:t>Founded 1997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1800" dirty="0"/>
              <a:t>Innovation Leader in Mobile Video Solutions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1800" dirty="0"/>
              <a:t>6 Patents supporting industry specific solutions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1800" dirty="0"/>
              <a:t>Nationwide Installation Services with Customizable Options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18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2B1AA-6F70-AD5B-ACB7-F67EF0EB204C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E7112BB-C85C-C238-DFC5-1483EA5B0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10FD8F4-D23F-E6C1-F569-583A16F376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D4E136-E0AF-5E0D-329D-F91718D5DCB3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5C8F24D6-BEE7-82BE-56E5-18D33BD1F9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6F07452-13A2-5798-7916-C935D27F6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44" y="4511349"/>
            <a:ext cx="2286000" cy="462914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5A2142-DF45-F91E-7DD1-30C649A9BE6E}"/>
              </a:ext>
            </a:extLst>
          </p:cNvPr>
          <p:cNvSpPr txBox="1"/>
          <p:nvPr/>
        </p:nvSpPr>
        <p:spPr>
          <a:xfrm>
            <a:off x="1354033" y="1434136"/>
            <a:ext cx="6435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Mobile Video Computing Solutions</a:t>
            </a:r>
          </a:p>
        </p:txBody>
      </p:sp>
    </p:spTree>
    <p:extLst>
      <p:ext uri="{BB962C8B-B14F-4D97-AF65-F5344CB8AC3E}">
        <p14:creationId xmlns:p14="http://schemas.microsoft.com/office/powerpoint/2010/main" val="340662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E018FE-5686-D89E-EF4D-1DB563FC0AEE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36D81-8C32-5B35-42F6-8D2C08C8D285}"/>
              </a:ext>
            </a:extLst>
          </p:cNvPr>
          <p:cNvSpPr/>
          <p:nvPr/>
        </p:nvSpPr>
        <p:spPr>
          <a:xfrm>
            <a:off x="0" y="-99013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19AC7F28-4813-A926-0952-F68A8C8DE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64DC3D1-95C8-A182-5CEC-A1EC2243FD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19EC94-1CF3-070F-E32A-C00C3B2CB46C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819B7244-701B-E8EC-F977-1A542EF2DE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FF9CE7D-B01D-3970-E0C7-79874AD34A14}"/>
              </a:ext>
            </a:extLst>
          </p:cNvPr>
          <p:cNvSpPr txBox="1"/>
          <p:nvPr/>
        </p:nvSpPr>
        <p:spPr>
          <a:xfrm>
            <a:off x="1112413" y="1103820"/>
            <a:ext cx="70927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Towing is a dangerous business</a:t>
            </a:r>
          </a:p>
          <a:p>
            <a:endParaRPr lang="en-US" sz="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Extremely high incidence of injury and fatalities.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Safety, Prevention and Defense are key factors for success.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Video Helps</a:t>
            </a:r>
          </a:p>
          <a:p>
            <a:endParaRPr lang="en-US" sz="9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Video helps train and supervise drivers to improve safety!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Video is the best defense against false claims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“You hit my car…”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“You damaged my car…”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“You stole my purse…”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Tow operators have begun to accept the value and need for cameras to run and defend their business.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have the best camera system to meet their needs.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6CB278-C847-4A2A-AE2B-7092F7976E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91607"/>
            <a:ext cx="7886700" cy="78196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Tow </a:t>
            </a:r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Operators</a:t>
            </a:r>
          </a:p>
        </p:txBody>
      </p:sp>
    </p:spTree>
    <p:extLst>
      <p:ext uri="{BB962C8B-B14F-4D97-AF65-F5344CB8AC3E}">
        <p14:creationId xmlns:p14="http://schemas.microsoft.com/office/powerpoint/2010/main" val="415896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90C0A2-871D-2B4E-FF85-FD3BFD5E5047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CC269-2BC9-6616-0560-50B8C305124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C51F7-A91A-A0A3-7916-84BF932D2EB7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CDCD8A6-71B6-5DC7-3A58-E95ECBFCF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4C470C9-678C-3A03-2327-1117C89920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BED26-77BB-388B-AD43-8C2067F94E3D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A6A975-FF71-E492-737B-884DDD551160}"/>
              </a:ext>
            </a:extLst>
          </p:cNvPr>
          <p:cNvSpPr txBox="1"/>
          <p:nvPr/>
        </p:nvSpPr>
        <p:spPr>
          <a:xfrm>
            <a:off x="208765" y="4526263"/>
            <a:ext cx="8726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Mobile Video Computing’s multi-camera system provides the absolute best vehicle coverage area which includes </a:t>
            </a:r>
            <a:r>
              <a:rPr lang="en-US" sz="1800" b="1" i="1"/>
              <a:t>front, rear, side and cab</a:t>
            </a:r>
            <a:r>
              <a:rPr lang="en-US" sz="1800"/>
              <a:t> views.  Competitors only have the front and cab, missing essential areas. Tow operators need this coverage for superior training, safety, and litigation protection.  </a:t>
            </a:r>
          </a:p>
        </p:txBody>
      </p:sp>
      <p:pic>
        <p:nvPicPr>
          <p:cNvPr id="20" name="Picture 1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7E31887-93B0-56B5-A900-A89F47C29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51" y="836712"/>
            <a:ext cx="5952499" cy="4464375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B4E04863-7B62-55B8-4FC6-0F68964BF4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-362134"/>
            <a:ext cx="4968552" cy="1897365"/>
          </a:xfrm>
          <a:prstGeom prst="rect">
            <a:avLst/>
          </a:prstGeom>
        </p:spPr>
      </p:pic>
      <p:cxnSp>
        <p:nvCxnSpPr>
          <p:cNvPr id="26" name="Straight Connector 8">
            <a:extLst>
              <a:ext uri="{FF2B5EF4-FFF2-40B4-BE49-F238E27FC236}">
                <a16:creationId xmlns:a16="http://schemas.microsoft.com/office/drawing/2014/main" id="{5C42BD26-554C-CAEC-DED8-71A5487F1B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9135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23858D-6C5F-6299-4704-968F8988BD1B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CC269-2BC9-6616-0560-50B8C305124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C51F7-A91A-A0A3-7916-84BF932D2EB7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CDCD8A6-71B6-5DC7-3A58-E95ECBFCF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4C470C9-678C-3A03-2327-1117C89920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BED26-77BB-388B-AD43-8C2067F94E3D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8F65961E-E6A5-C8FC-80AA-3A417818A0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9">
            <a:extLst>
              <a:ext uri="{FF2B5EF4-FFF2-40B4-BE49-F238E27FC236}">
                <a16:creationId xmlns:a16="http://schemas.microsoft.com/office/drawing/2014/main" id="{813E76C1-EABE-59B5-380F-E2FA4D65C6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96997" y="178024"/>
            <a:ext cx="1241276" cy="6286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Why</a:t>
            </a:r>
            <a:r>
              <a:rPr lang="en-US" altLang="en-US" sz="2800" b="1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219F3-37C7-5956-E94E-01092BDB0112}"/>
              </a:ext>
            </a:extLst>
          </p:cNvPr>
          <p:cNvSpPr txBox="1"/>
          <p:nvPr/>
        </p:nvSpPr>
        <p:spPr>
          <a:xfrm>
            <a:off x="166010" y="1320223"/>
            <a:ext cx="4550006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Superior video coverage area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 to 400 hours of on-board video storage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Remote live streaming, playback and download capable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Desktop, Web and Mobile App Access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Automatic Vehicle Ignition Recording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Exclusive Cloud-based Monitoring System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Easily search video records by vehicle, date, time, and GPS location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F58F065-72F8-428B-7A8E-CCBF1A6F03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3347864" y="156786"/>
            <a:ext cx="3339754" cy="67112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799AC5-1BCD-AEAA-C1A5-4859947FB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24893"/>
              </p:ext>
            </p:extLst>
          </p:nvPr>
        </p:nvGraphicFramePr>
        <p:xfrm>
          <a:off x="5043225" y="1375258"/>
          <a:ext cx="3618330" cy="4351334"/>
        </p:xfrm>
        <a:graphic>
          <a:graphicData uri="http://schemas.openxmlformats.org/drawingml/2006/table">
            <a:tbl>
              <a:tblPr/>
              <a:tblGrid>
                <a:gridCol w="1810026">
                  <a:extLst>
                    <a:ext uri="{9D8B030D-6E8A-4147-A177-3AD203B41FA5}">
                      <a16:colId xmlns:a16="http://schemas.microsoft.com/office/drawing/2014/main" val="3091478342"/>
                    </a:ext>
                  </a:extLst>
                </a:gridCol>
                <a:gridCol w="868999">
                  <a:extLst>
                    <a:ext uri="{9D8B030D-6E8A-4147-A177-3AD203B41FA5}">
                      <a16:colId xmlns:a16="http://schemas.microsoft.com/office/drawing/2014/main" val="2150891976"/>
                    </a:ext>
                  </a:extLst>
                </a:gridCol>
                <a:gridCol w="939305">
                  <a:extLst>
                    <a:ext uri="{9D8B030D-6E8A-4147-A177-3AD203B41FA5}">
                      <a16:colId xmlns:a16="http://schemas.microsoft.com/office/drawing/2014/main" val="3037028636"/>
                    </a:ext>
                  </a:extLst>
                </a:gridCol>
              </a:tblGrid>
              <a:tr h="1673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2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CruiseCam I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2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CruiseCam III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1764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 Camera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5641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Side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5896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 Side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08912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Winch Camera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98138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Stinger Camera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4150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 Camera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9300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7" LED Monitor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06094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Camera Capacity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6447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MDVR Storage (GB)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512GB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2TB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7984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 Hours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175-340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350-400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5855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1080P Capable Cameras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88800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720P AHD Capable Cameras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0309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GPS Logging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30177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Igntion Activated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81374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 Stream Capable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4267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Takeoff Sensing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9497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CamCheck Monitoring Service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484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 Portal Access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20885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 LTE Cellular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87851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Memory Card Slots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Slots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52315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Fleet Tracking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704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Cloud-based Platform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3161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Alarm Settings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02938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Tamper Resistant Access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15181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Driver Event Logging Button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276087"/>
                  </a:ext>
                </a:extLst>
              </a:tr>
            </a:tbl>
          </a:graphicData>
        </a:graphic>
      </p:graphicFrame>
      <p:sp>
        <p:nvSpPr>
          <p:cNvPr id="8" name="Control 1">
            <a:extLst>
              <a:ext uri="{FF2B5EF4-FFF2-40B4-BE49-F238E27FC236}">
                <a16:creationId xmlns:a16="http://schemas.microsoft.com/office/drawing/2014/main" id="{CE2C741B-D1BC-38E0-7B70-9378CF5A1D3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532188" y="4103688"/>
            <a:ext cx="3763962" cy="5943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6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E018FE-5686-D89E-EF4D-1DB563FC0AEE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36D81-8C32-5B35-42F6-8D2C08C8D285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19AC7F28-4813-A926-0952-F68A8C8DE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64DC3D1-95C8-A182-5CEC-A1EC2243FD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19EC94-1CF3-070F-E32A-C00C3B2CB46C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819B7244-701B-E8EC-F977-1A542EF2DE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78B1D3A-8137-F8D3-F839-3E10933893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91607"/>
            <a:ext cx="7886700" cy="78196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Monitoring Services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039DB-3BC6-7C77-0250-1294CF5A9566}"/>
              </a:ext>
            </a:extLst>
          </p:cNvPr>
          <p:cNvSpPr txBox="1"/>
          <p:nvPr/>
        </p:nvSpPr>
        <p:spPr>
          <a:xfrm>
            <a:off x="388554" y="3163866"/>
            <a:ext cx="3113876" cy="248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MVCS monitoring service provides weekly reports on camera and equipment conditions.  Alerting the operators of any issues to reduce downtime. </a:t>
            </a:r>
          </a:p>
          <a:p>
            <a:pPr algn="ctr">
              <a:lnSpc>
                <a:spcPct val="150000"/>
              </a:lnSpc>
            </a:pPr>
            <a:endParaRPr lang="en-US" sz="1050" b="1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05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Major Environmental &amp; Operating Challenges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Physical Obstructions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Misaligned Camera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Equipment Damage</a:t>
            </a:r>
          </a:p>
          <a:p>
            <a:pPr>
              <a:lnSpc>
                <a:spcPct val="150000"/>
              </a:lnSpc>
            </a:pPr>
            <a:endParaRPr lang="en-US" sz="1050" b="1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52E61-8149-F27A-F3F6-0DB120851740}"/>
              </a:ext>
            </a:extLst>
          </p:cNvPr>
          <p:cNvSpPr txBox="1"/>
          <p:nvPr/>
        </p:nvSpPr>
        <p:spPr>
          <a:xfrm flipH="1">
            <a:off x="388554" y="1244835"/>
            <a:ext cx="8366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“It is not enough to have a camera – it has to be working!”  </a:t>
            </a:r>
          </a:p>
          <a:p>
            <a:endParaRPr lang="en-US" sz="1000" b="1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400" b="1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harsh and hazardous operating conditions require regular operational monitoring to ensure reliable performance. </a:t>
            </a:r>
          </a:p>
          <a:p>
            <a:endParaRPr lang="en-US" sz="1000" b="1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400" b="1" i="1" u="sng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MVCS’s exclusive vehicle camera monitoring system </a:t>
            </a:r>
            <a:r>
              <a:rPr lang="en-US" sz="1400" b="1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“pings” vehicle systems and scans cameras for any operational or maintenance issues and our team delivers proactive Reports &amp; Alerts to Operators!</a:t>
            </a:r>
          </a:p>
          <a:p>
            <a:endParaRPr lang="en-US" sz="1400" b="1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400"/>
          </a:p>
        </p:txBody>
      </p:sp>
      <p:pic>
        <p:nvPicPr>
          <p:cNvPr id="7" name="Picture 6" descr="Table&#10;&#10;Description automatically generated with low confidence">
            <a:extLst>
              <a:ext uri="{FF2B5EF4-FFF2-40B4-BE49-F238E27FC236}">
                <a16:creationId xmlns:a16="http://schemas.microsoft.com/office/drawing/2014/main" id="{F287EE2D-A8C9-7099-4EFF-FB2BB0EF49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27"/>
          <a:stretch/>
        </p:blipFill>
        <p:spPr>
          <a:xfrm>
            <a:off x="4655330" y="2859621"/>
            <a:ext cx="2947216" cy="28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3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FFC9618F-886E-D376-4B80-388166A7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42" y="3161648"/>
            <a:ext cx="5382895" cy="288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E018FE-5686-D89E-EF4D-1DB563FC0AEE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36D81-8C32-5B35-42F6-8D2C08C8D285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19AC7F28-4813-A926-0952-F68A8C8DE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64DC3D1-95C8-A182-5CEC-A1EC2243FD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19EC94-1CF3-070F-E32A-C00C3B2CB46C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819B7244-701B-E8EC-F977-1A542EF2DE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78B1D3A-8137-F8D3-F839-3E10933893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91607"/>
            <a:ext cx="7886700" cy="7819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Cloud-based Services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52E61-8149-F27A-F3F6-0DB120851740}"/>
              </a:ext>
            </a:extLst>
          </p:cNvPr>
          <p:cNvSpPr txBox="1"/>
          <p:nvPr/>
        </p:nvSpPr>
        <p:spPr>
          <a:xfrm flipH="1">
            <a:off x="388554" y="1244835"/>
            <a:ext cx="83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17814-39FA-55F5-CC31-2537FBDF6C4C}"/>
              </a:ext>
            </a:extLst>
          </p:cNvPr>
          <p:cNvSpPr txBox="1"/>
          <p:nvPr/>
        </p:nvSpPr>
        <p:spPr>
          <a:xfrm>
            <a:off x="3807922" y="2757353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Vehicles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6E7B8C-599C-3695-DA01-896C933D2F4F}"/>
              </a:ext>
            </a:extLst>
          </p:cNvPr>
          <p:cNvSpPr txBox="1"/>
          <p:nvPr/>
        </p:nvSpPr>
        <p:spPr>
          <a:xfrm>
            <a:off x="5160385" y="2763169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GPS positioning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28FCA0-1CCB-A373-6B23-233AD68C0896}"/>
              </a:ext>
            </a:extLst>
          </p:cNvPr>
          <p:cNvSpPr txBox="1"/>
          <p:nvPr/>
        </p:nvSpPr>
        <p:spPr>
          <a:xfrm>
            <a:off x="6961561" y="2517654"/>
            <a:ext cx="139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 </a:t>
            </a:r>
          </a:p>
          <a:p>
            <a:pPr algn="ctr"/>
            <a:r>
              <a:rPr lang="en-US" sz="160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Camera Feed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7901B5-3FBA-5A79-468E-D31565F373EF}"/>
              </a:ext>
            </a:extLst>
          </p:cNvPr>
          <p:cNvCxnSpPr>
            <a:cxnSpLocks/>
          </p:cNvCxnSpPr>
          <p:nvPr/>
        </p:nvCxnSpPr>
        <p:spPr>
          <a:xfrm flipH="1">
            <a:off x="4113329" y="3030902"/>
            <a:ext cx="207917" cy="5780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0D6B4B-239E-B3A3-C9C6-C6BC0D8E4092}"/>
              </a:ext>
            </a:extLst>
          </p:cNvPr>
          <p:cNvCxnSpPr>
            <a:cxnSpLocks/>
          </p:cNvCxnSpPr>
          <p:nvPr/>
        </p:nvCxnSpPr>
        <p:spPr>
          <a:xfrm>
            <a:off x="5995688" y="3042242"/>
            <a:ext cx="238266" cy="14864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741F60-09E0-168B-13E3-4856F25ED89E}"/>
              </a:ext>
            </a:extLst>
          </p:cNvPr>
          <p:cNvCxnSpPr>
            <a:cxnSpLocks/>
          </p:cNvCxnSpPr>
          <p:nvPr/>
        </p:nvCxnSpPr>
        <p:spPr>
          <a:xfrm>
            <a:off x="7728276" y="3013745"/>
            <a:ext cx="272342" cy="59517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A829A9B-6C2A-9218-EF9D-DD77E1BBB095}"/>
              </a:ext>
            </a:extLst>
          </p:cNvPr>
          <p:cNvSpPr txBox="1"/>
          <p:nvPr/>
        </p:nvSpPr>
        <p:spPr>
          <a:xfrm>
            <a:off x="1033615" y="1272784"/>
            <a:ext cx="707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Quickly access your vehicles video using our cloud-based platform.</a:t>
            </a:r>
          </a:p>
          <a:p>
            <a:pPr algn="ctr"/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Videos are automatically organized and tagged with GPS Location, date, time, and vehicle making searching content easy.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A9D8F-1089-A970-F09F-C2FCFFCB283F}"/>
              </a:ext>
            </a:extLst>
          </p:cNvPr>
          <p:cNvSpPr txBox="1"/>
          <p:nvPr/>
        </p:nvSpPr>
        <p:spPr>
          <a:xfrm>
            <a:off x="275802" y="2912877"/>
            <a:ext cx="31401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Web, Desktop and Mobile App access to vehicle video content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Extract video remotely over internet.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Only download what you need.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View live streams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Easily see vehicle location and system status</a:t>
            </a:r>
          </a:p>
          <a:p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F433B0F-4491-00B3-901A-89A9D6EB32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21286" b="3690"/>
          <a:stretch/>
        </p:blipFill>
        <p:spPr>
          <a:xfrm rot="19796981">
            <a:off x="3161567" y="4526390"/>
            <a:ext cx="599801" cy="9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E018FE-5686-D89E-EF4D-1DB563FC0AEE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36D81-8C32-5B35-42F6-8D2C08C8D285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38773-18A3-FDE6-425B-FF00E999433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19AC7F28-4813-A926-0952-F68A8C8DE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64DC3D1-95C8-A182-5CEC-A1EC2243FD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19EC94-1CF3-070F-E32A-C00C3B2CB46C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819B7244-701B-E8EC-F977-1A542EF2DE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D01AC3A-AD64-4538-1672-6BDE4FA06CEF}"/>
              </a:ext>
            </a:extLst>
          </p:cNvPr>
          <p:cNvSpPr txBox="1"/>
          <p:nvPr/>
        </p:nvSpPr>
        <p:spPr>
          <a:xfrm>
            <a:off x="244536" y="2551837"/>
            <a:ext cx="8654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Components &amp; Specifications</a:t>
            </a:r>
            <a:endParaRPr lang="en-US" sz="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0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23858D-6C5F-6299-4704-968F8988BD1B}"/>
              </a:ext>
            </a:extLst>
          </p:cNvPr>
          <p:cNvSpPr/>
          <p:nvPr/>
        </p:nvSpPr>
        <p:spPr>
          <a:xfrm>
            <a:off x="0" y="-1"/>
            <a:ext cx="9144000" cy="1196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CC269-2BC9-6616-0560-50B8C305124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C51F7-A91A-A0A3-7916-84BF932D2EB7}"/>
              </a:ext>
            </a:extLst>
          </p:cNvPr>
          <p:cNvSpPr/>
          <p:nvPr/>
        </p:nvSpPr>
        <p:spPr>
          <a:xfrm>
            <a:off x="0" y="5949080"/>
            <a:ext cx="9144000" cy="9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CDCD8A6-71B6-5DC7-3A58-E95ECBFCF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0" y="6072551"/>
            <a:ext cx="2190043" cy="706289"/>
          </a:xfrm>
          <a:prstGeom prst="rect">
            <a:avLst/>
          </a:prstGeom>
          <a:effectLst/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4C470C9-678C-3A03-2327-1117C89920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6961561" y="6215880"/>
            <a:ext cx="2088233" cy="419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BED26-77BB-388B-AD43-8C2067F94E3D}"/>
              </a:ext>
            </a:extLst>
          </p:cNvPr>
          <p:cNvSpPr txBox="1"/>
          <p:nvPr/>
        </p:nvSpPr>
        <p:spPr>
          <a:xfrm>
            <a:off x="3959932" y="6529192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endParaRPr lang="en-US" sz="14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B4DD7B-2382-B80C-AB7A-A02D9A328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2616" y="1336471"/>
            <a:ext cx="7169826" cy="4032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964FCD-E371-504D-ED78-F6BC43FED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1320822"/>
            <a:ext cx="3323434" cy="1992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223716-BDEB-0F41-4570-D2996429D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3741063"/>
            <a:ext cx="2204866" cy="1532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CCC46D-A89C-B792-DFF5-B85345B2ED71}"/>
              </a:ext>
            </a:extLst>
          </p:cNvPr>
          <p:cNvSpPr txBox="1"/>
          <p:nvPr/>
        </p:nvSpPr>
        <p:spPr>
          <a:xfrm>
            <a:off x="5386491" y="3249926"/>
            <a:ext cx="3323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720P Interior Camera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ABA26-502F-3E0D-2722-35887DC56FA8}"/>
              </a:ext>
            </a:extLst>
          </p:cNvPr>
          <p:cNvSpPr txBox="1"/>
          <p:nvPr/>
        </p:nvSpPr>
        <p:spPr>
          <a:xfrm>
            <a:off x="1206785" y="4773035"/>
            <a:ext cx="3323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1080P Dashcam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40F57E-28D7-7290-B3F6-2B2703185749}"/>
              </a:ext>
            </a:extLst>
          </p:cNvPr>
          <p:cNvSpPr txBox="1"/>
          <p:nvPr/>
        </p:nvSpPr>
        <p:spPr>
          <a:xfrm>
            <a:off x="5379046" y="5371673"/>
            <a:ext cx="3323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720P Exterior Camera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70A9846-A77D-712E-D4A7-E8DECEC340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8999" r="7974" b="27652"/>
          <a:stretch/>
        </p:blipFill>
        <p:spPr>
          <a:xfrm>
            <a:off x="395536" y="239945"/>
            <a:ext cx="3339754" cy="6711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FA0F26-F9E7-6C72-5714-A52AF3C8DFD1}"/>
              </a:ext>
            </a:extLst>
          </p:cNvPr>
          <p:cNvSpPr txBox="1"/>
          <p:nvPr/>
        </p:nvSpPr>
        <p:spPr>
          <a:xfrm>
            <a:off x="3639587" y="162017"/>
            <a:ext cx="5504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latin typeface="Bookman Old Style" panose="020506040505050202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4000" b="1" i="1">
                <a:latin typeface="Bookman Old Style" panose="020506040505050202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Bookman Old Style" panose="020506040505050202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b="1" i="1">
                <a:latin typeface="Bookman Old Style" panose="020506040505050202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Bookman Old Style" panose="020506040505050202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Components</a:t>
            </a:r>
          </a:p>
        </p:txBody>
      </p:sp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9F018DFF-24BC-DACC-393F-7B3AE30534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562" y="1052736"/>
            <a:ext cx="8524875" cy="0"/>
          </a:xfrm>
          <a:prstGeom prst="line">
            <a:avLst/>
          </a:prstGeom>
          <a:noFill/>
          <a:ln w="19050" algn="ctr">
            <a:solidFill>
              <a:srgbClr val="F66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67541148"/>
      </p:ext>
    </p:extLst>
  </p:cSld>
  <p:clrMapOvr>
    <a:masterClrMapping/>
  </p:clrMapOvr>
</p:sld>
</file>

<file path=ppt/theme/theme1.xml><?xml version="1.0" encoding="utf-8"?>
<a:theme xmlns:a="http://schemas.openxmlformats.org/drawingml/2006/main" name="aktuelle Vorlage von Conti">
  <a:themeElements>
    <a:clrScheme name="aktuelle Vorlage von Conti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aktuelle Vorlage von Con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ktuelle Vorlage von Cont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tuelle Vorlage von Cont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tuelle Vorlage von Cont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tuelle Vorlage von Cont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tuelle Vorlage von Cont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tuelle Vorlage von Cont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tuelle Vorlage von Cont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tuelle Vorlage von Cont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tuelle Vorlage von Cont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tuelle Vorlage von Cont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tuelle Vorlage von Cont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tuelle Vorlage von Cont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8883DF6D9AF4AACF1EA8C58BE91CC" ma:contentTypeVersion="14" ma:contentTypeDescription="Create a new document." ma:contentTypeScope="" ma:versionID="2e282582104bee2568a7e5b29c8634a4">
  <xsd:schema xmlns:xsd="http://www.w3.org/2001/XMLSchema" xmlns:xs="http://www.w3.org/2001/XMLSchema" xmlns:p="http://schemas.microsoft.com/office/2006/metadata/properties" xmlns:ns2="64ac5663-3bdf-4ebe-82dc-a627f548df3d" xmlns:ns3="d0f3ee73-33c7-421d-b89d-96754b5fe564" targetNamespace="http://schemas.microsoft.com/office/2006/metadata/properties" ma:root="true" ma:fieldsID="eda4da26a8bc5f0dd7d20c6af0416143" ns2:_="" ns3:_="">
    <xsd:import namespace="64ac5663-3bdf-4ebe-82dc-a627f548df3d"/>
    <xsd:import namespace="d0f3ee73-33c7-421d-b89d-96754b5fe5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5663-3bdf-4ebe-82dc-a627f548d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afd348a-001f-410a-a31c-07f196a2b3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3ee73-33c7-421d-b89d-96754b5fe56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c35e8e2-4c9d-45b3-b7d0-c88b5644bc5a}" ma:internalName="TaxCatchAll" ma:showField="CatchAllData" ma:web="d0f3ee73-33c7-421d-b89d-96754b5fe5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43617-7927-4988-B3FE-4AA8694B24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B916A0-424F-4F81-9175-3948BC340A0D}">
  <ds:schemaRefs>
    <ds:schemaRef ds:uri="64ac5663-3bdf-4ebe-82dc-a627f548df3d"/>
    <ds:schemaRef ds:uri="d0f3ee73-33c7-421d-b89d-96754b5fe5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786</Words>
  <Application>Microsoft Office PowerPoint</Application>
  <PresentationFormat>Letter Paper (8.5x11 in)</PresentationFormat>
  <Paragraphs>211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IntelOne Display Light</vt:lpstr>
      <vt:lpstr>IntelOne Display Regular</vt:lpstr>
      <vt:lpstr>Roboto</vt:lpstr>
      <vt:lpstr>Wingdings</vt:lpstr>
      <vt:lpstr>aktuelle Vorlage von Conti</vt:lpstr>
      <vt:lpstr>Custom Design</vt:lpstr>
      <vt:lpstr>Office Theme</vt:lpstr>
      <vt:lpstr>PowerPoint Presentation</vt:lpstr>
      <vt:lpstr>PowerPoint Presentation</vt:lpstr>
      <vt:lpstr>Tow Operators</vt:lpstr>
      <vt:lpstr>PowerPoint Presentation</vt:lpstr>
      <vt:lpstr>Why </vt:lpstr>
      <vt:lpstr>Monitoring Services </vt:lpstr>
      <vt:lpstr>Cloud-based Services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Selling Points – CruiseCam™ Advantage</vt:lpstr>
      <vt:lpstr>PowerPoint Presentation</vt:lpstr>
    </vt:vector>
  </TitlesOfParts>
  <Company>Continental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Strategy</dc:title>
  <dc:creator>Frank Homann</dc:creator>
  <cp:lastModifiedBy>Jonathon Cash</cp:lastModifiedBy>
  <cp:revision>8</cp:revision>
  <cp:lastPrinted>2018-12-12T14:18:14Z</cp:lastPrinted>
  <dcterms:created xsi:type="dcterms:W3CDTF">2006-06-29T10:58:13Z</dcterms:created>
  <dcterms:modified xsi:type="dcterms:W3CDTF">2023-03-22T15:22:57Z</dcterms:modified>
</cp:coreProperties>
</file>